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8" r:id="rId4"/>
    <p:sldId id="259" r:id="rId5"/>
    <p:sldId id="262" r:id="rId6"/>
    <p:sldId id="261" r:id="rId7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79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353466-61C2-44A3-B720-8547DCF27C0F}" type="doc">
      <dgm:prSet loTypeId="urn:microsoft.com/office/officeart/2005/8/layout/list1" loCatId="list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ru-RU"/>
        </a:p>
      </dgm:t>
    </dgm:pt>
    <dgm:pt modelId="{4F29C7E9-FD8B-4A97-9FC3-298454BC9D10}">
      <dgm:prSet custT="1"/>
      <dgm:spPr>
        <a:xfrm>
          <a:off x="248240" y="256960"/>
          <a:ext cx="7359537" cy="567565"/>
        </a:xfrm>
        <a:prstGeom prst="roundRect">
          <a:avLst/>
        </a:prstGeo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/>
          <a:r>
            <a:rPr lang="uk-UA" sz="20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«</a:t>
          </a:r>
          <a:r>
            <a:rPr lang="uk-UA" sz="2000" b="1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Універсальна граматика» </a:t>
          </a:r>
          <a:r>
            <a:rPr lang="uk-UA" sz="2000" b="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Арно і Ласло</a:t>
          </a:r>
          <a:endParaRPr lang="ru-RU" sz="2000" b="0" dirty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4275777C-4200-4DBB-B694-EC3DE041DAD1}" type="parTrans" cxnId="{C6F31AFB-3901-4EF7-9DCA-8E7F340A5AAF}">
      <dgm:prSet/>
      <dgm:spPr/>
      <dgm:t>
        <a:bodyPr/>
        <a:lstStyle/>
        <a:p>
          <a:endParaRPr lang="ru-RU"/>
        </a:p>
      </dgm:t>
    </dgm:pt>
    <dgm:pt modelId="{B8B6BE05-AC96-4D5B-9A23-7B7361641D40}" type="sibTrans" cxnId="{C6F31AFB-3901-4EF7-9DCA-8E7F340A5AAF}">
      <dgm:prSet/>
      <dgm:spPr/>
      <dgm:t>
        <a:bodyPr/>
        <a:lstStyle/>
        <a:p>
          <a:endParaRPr lang="ru-RU"/>
        </a:p>
      </dgm:t>
    </dgm:pt>
    <dgm:pt modelId="{4F2CD8BA-51BF-4DE7-B4E7-2D24051A1132}">
      <dgm:prSet custT="1"/>
      <dgm:spPr>
        <a:xfrm>
          <a:off x="275079" y="929714"/>
          <a:ext cx="7366205" cy="727538"/>
        </a:xfrm>
        <a:prstGeom prst="roundRect">
          <a:avLst/>
        </a:prstGeo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/>
          <a:r>
            <a:rPr lang="uk-UA" sz="2000" b="1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Порівняльно-історична граматика»</a:t>
          </a:r>
          <a:r>
            <a:rPr lang="uk-UA" sz="20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(Ф.</a:t>
          </a:r>
          <a:r>
            <a:rPr lang="ru-RU" sz="20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 </a:t>
          </a:r>
          <a:r>
            <a:rPr lang="uk-UA" sz="20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Бопп, молодограматики, А.</a:t>
          </a:r>
          <a:r>
            <a:rPr lang="ru-RU" sz="20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 </a:t>
          </a:r>
          <a:r>
            <a:rPr lang="uk-UA" sz="20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Мей</a:t>
          </a:r>
          <a:r>
            <a:rPr lang="ru-RU" sz="20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є</a:t>
          </a:r>
          <a:r>
            <a:rPr lang="uk-UA" sz="20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);</a:t>
          </a:r>
          <a:endParaRPr lang="ru-RU" sz="2000" dirty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96A9CB8F-DC7D-4830-B61D-150CE5A16687}" type="parTrans" cxnId="{ABB9B84D-BCD3-42C0-B9D8-AE043AB4F4A4}">
      <dgm:prSet/>
      <dgm:spPr/>
      <dgm:t>
        <a:bodyPr/>
        <a:lstStyle/>
        <a:p>
          <a:endParaRPr lang="ru-RU"/>
        </a:p>
      </dgm:t>
    </dgm:pt>
    <dgm:pt modelId="{AD3FF0EC-B4D3-4CC2-8E85-724A3274DEDE}" type="sibTrans" cxnId="{ABB9B84D-BCD3-42C0-B9D8-AE043AB4F4A4}">
      <dgm:prSet/>
      <dgm:spPr/>
      <dgm:t>
        <a:bodyPr/>
        <a:lstStyle/>
        <a:p>
          <a:endParaRPr lang="ru-RU"/>
        </a:p>
      </dgm:t>
    </dgm:pt>
    <dgm:pt modelId="{928C3B0C-EA07-4E67-9EFE-9C4103645A79}">
      <dgm:prSet custT="1"/>
      <dgm:spPr>
        <a:xfrm>
          <a:off x="278470" y="1679719"/>
          <a:ext cx="7359401" cy="474132"/>
        </a:xfrm>
        <a:prstGeom prst="roundRect">
          <a:avLst/>
        </a:prstGeo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/>
          <a:r>
            <a:rPr lang="uk-UA" sz="2000" dirty="0" smtClean="0">
              <a:solidFill>
                <a:sysClr val="window" lastClr="FFFFFF"/>
              </a:solidFill>
              <a:latin typeface="Corbel" panose="020B0503020204020204" pitchFamily="34" charset="0"/>
              <a:ea typeface="+mn-ea"/>
              <a:cs typeface="+mn-cs"/>
            </a:rPr>
            <a:t>«</a:t>
          </a:r>
          <a:r>
            <a:rPr lang="uk-UA" sz="2000" b="1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Яфетичне мовознавство» </a:t>
          </a:r>
          <a:r>
            <a:rPr lang="uk-UA" sz="2000" b="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М.</a:t>
          </a:r>
          <a:r>
            <a:rPr lang="ru-RU" sz="2000" b="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 </a:t>
          </a:r>
          <a:r>
            <a:rPr lang="uk-UA" sz="2000" b="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Марра</a:t>
          </a:r>
          <a:endParaRPr lang="ru-RU" sz="2000" b="0" dirty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C3993A25-149E-4926-88F9-833ACBAFB2F1}" type="parTrans" cxnId="{EAD0708C-7804-4312-8F79-6639B59BA5AF}">
      <dgm:prSet/>
      <dgm:spPr/>
      <dgm:t>
        <a:bodyPr/>
        <a:lstStyle/>
        <a:p>
          <a:endParaRPr lang="ru-RU"/>
        </a:p>
      </dgm:t>
    </dgm:pt>
    <dgm:pt modelId="{612DFAAA-F292-4823-83F4-B43CCA50E718}" type="sibTrans" cxnId="{EAD0708C-7804-4312-8F79-6639B59BA5AF}">
      <dgm:prSet/>
      <dgm:spPr/>
      <dgm:t>
        <a:bodyPr/>
        <a:lstStyle/>
        <a:p>
          <a:endParaRPr lang="ru-RU"/>
        </a:p>
      </dgm:t>
    </dgm:pt>
    <dgm:pt modelId="{272367BC-89EC-4229-A905-BA65FA545AB1}">
      <dgm:prSet custT="1"/>
      <dgm:spPr>
        <a:xfrm>
          <a:off x="287752" y="2233018"/>
          <a:ext cx="7316962" cy="663953"/>
        </a:xfrm>
        <a:prstGeom prst="roundRect">
          <a:avLst/>
        </a:prstGeo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/>
          <a:r>
            <a:rPr lang="uk-UA" sz="2000" dirty="0" smtClean="0">
              <a:solidFill>
                <a:sysClr val="window" lastClr="FFFFFF"/>
              </a:solidFill>
              <a:latin typeface="Corbel" panose="020B0503020204020204" pitchFamily="34" charset="0"/>
              <a:ea typeface="+mn-ea"/>
              <a:cs typeface="+mn-cs"/>
            </a:rPr>
            <a:t>«</a:t>
          </a:r>
          <a:r>
            <a:rPr lang="uk-UA" sz="2000" b="1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Синхронічна лінгвістика» </a:t>
          </a:r>
          <a:r>
            <a:rPr lang="uk-UA" sz="20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Ф. де Соссюра</a:t>
          </a:r>
          <a:endParaRPr lang="ru-RU" sz="2000" dirty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F20CFDD2-81FC-491A-A541-B36D5CF5BC71}" type="parTrans" cxnId="{3FF3E578-0E2D-4F70-809B-DAD05C4127F2}">
      <dgm:prSet/>
      <dgm:spPr/>
      <dgm:t>
        <a:bodyPr/>
        <a:lstStyle/>
        <a:p>
          <a:endParaRPr lang="ru-RU"/>
        </a:p>
      </dgm:t>
    </dgm:pt>
    <dgm:pt modelId="{EB5E45A8-24C4-40B2-B5B9-17911DFADE88}" type="sibTrans" cxnId="{3FF3E578-0E2D-4F70-809B-DAD05C4127F2}">
      <dgm:prSet/>
      <dgm:spPr/>
      <dgm:t>
        <a:bodyPr/>
        <a:lstStyle/>
        <a:p>
          <a:endParaRPr lang="ru-RU"/>
        </a:p>
      </dgm:t>
    </dgm:pt>
    <dgm:pt modelId="{1E933148-789C-407D-8F56-30C39B9CEF57}">
      <dgm:prSet custT="1"/>
      <dgm:spPr>
        <a:xfrm>
          <a:off x="268062" y="3048148"/>
          <a:ext cx="7374603" cy="802210"/>
        </a:xfrm>
        <a:prstGeom prst="roundRect">
          <a:avLst/>
        </a:prstGeo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/>
          <a:r>
            <a:rPr lang="uk-UA" sz="2000" dirty="0" smtClean="0">
              <a:solidFill>
                <a:sysClr val="window" lastClr="FFFFFF"/>
              </a:solidFill>
              <a:latin typeface="Corbel" panose="020B0503020204020204" pitchFamily="34" charset="0"/>
              <a:ea typeface="+mn-ea"/>
              <a:cs typeface="+mn-cs"/>
            </a:rPr>
            <a:t>«</a:t>
          </a:r>
          <a:r>
            <a:rPr lang="uk-UA" sz="2000" b="1" noProof="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Трансформаційно-</a:t>
          </a:r>
          <a:r>
            <a:rPr lang="uk-UA" sz="2000" b="1" noProof="0" dirty="0" err="1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породжувальна</a:t>
          </a:r>
          <a:r>
            <a:rPr lang="uk-UA" sz="2000" b="1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граматика</a:t>
          </a:r>
          <a:r>
            <a:rPr lang="uk-UA" sz="20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» Н.</a:t>
          </a:r>
          <a:r>
            <a:rPr lang="ru-RU" sz="20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 </a:t>
          </a:r>
          <a:r>
            <a:rPr lang="uk-UA" sz="20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Хомського;</a:t>
          </a:r>
          <a:endParaRPr lang="ru-RU" sz="2000" dirty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9C3BE525-5045-4F7B-A06B-1B1452DAAC50}" type="parTrans" cxnId="{847EF2AB-8805-4E41-8DB7-4433E6DC687B}">
      <dgm:prSet/>
      <dgm:spPr/>
      <dgm:t>
        <a:bodyPr/>
        <a:lstStyle/>
        <a:p>
          <a:endParaRPr lang="ru-RU"/>
        </a:p>
      </dgm:t>
    </dgm:pt>
    <dgm:pt modelId="{617678FD-221A-4014-8B46-F3A47191644C}" type="sibTrans" cxnId="{847EF2AB-8805-4E41-8DB7-4433E6DC687B}">
      <dgm:prSet/>
      <dgm:spPr/>
      <dgm:t>
        <a:bodyPr/>
        <a:lstStyle/>
        <a:p>
          <a:endParaRPr lang="ru-RU"/>
        </a:p>
      </dgm:t>
    </dgm:pt>
    <dgm:pt modelId="{54CFFB6D-FC2B-490E-AA18-D790F28721FE}">
      <dgm:prSet custT="1"/>
      <dgm:spPr>
        <a:xfrm>
          <a:off x="286060" y="3929527"/>
          <a:ext cx="7349361" cy="804801"/>
        </a:xfrm>
        <a:prstGeom prst="roundRect">
          <a:avLst/>
        </a:prstGeo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/>
          <a:r>
            <a:rPr lang="uk-UA" sz="2000" dirty="0" smtClean="0">
              <a:solidFill>
                <a:sysClr val="window" lastClr="FFFFFF"/>
              </a:solidFill>
              <a:latin typeface="Corbel" panose="020B0503020204020204" pitchFamily="34" charset="0"/>
              <a:ea typeface="+mn-ea"/>
              <a:cs typeface="+mn-cs"/>
            </a:rPr>
            <a:t>«</a:t>
          </a:r>
          <a:r>
            <a:rPr lang="uk-UA" sz="2000" b="1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Структурно-типологічна компаративістика</a:t>
          </a:r>
          <a:r>
            <a:rPr lang="uk-UA" sz="20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»  (Р.</a:t>
          </a:r>
          <a:r>
            <a:rPr lang="ru-RU" sz="20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 </a:t>
          </a:r>
          <a:r>
            <a:rPr lang="uk-UA" sz="20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Якобсон, О.</a:t>
          </a:r>
          <a:r>
            <a:rPr lang="ru-RU" sz="20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 </a:t>
          </a:r>
          <a:r>
            <a:rPr lang="uk-UA" sz="20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Семереньї,  В. Леман, </a:t>
          </a:r>
          <a:r>
            <a:rPr lang="uk-UA" sz="2000" noProof="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Т.Гамкрелідзе</a:t>
          </a:r>
          <a:r>
            <a:rPr lang="uk-UA" sz="20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/ В. Іванов)</a:t>
          </a:r>
          <a:endParaRPr lang="ru-RU" sz="2000" dirty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A7762A16-28B4-4513-8314-6EB1404DFA84}" type="parTrans" cxnId="{7B733D82-7811-4AAC-8F22-0C7E9109EC5B}">
      <dgm:prSet/>
      <dgm:spPr/>
      <dgm:t>
        <a:bodyPr/>
        <a:lstStyle/>
        <a:p>
          <a:endParaRPr lang="ru-RU"/>
        </a:p>
      </dgm:t>
    </dgm:pt>
    <dgm:pt modelId="{B92E1C2A-1784-48F0-8B46-1C5459E371E0}" type="sibTrans" cxnId="{7B733D82-7811-4AAC-8F22-0C7E9109EC5B}">
      <dgm:prSet/>
      <dgm:spPr/>
      <dgm:t>
        <a:bodyPr/>
        <a:lstStyle/>
        <a:p>
          <a:endParaRPr lang="ru-RU"/>
        </a:p>
      </dgm:t>
    </dgm:pt>
    <dgm:pt modelId="{42FE5043-2528-4DED-A1E3-9CDDC5CF4F8E}">
      <dgm:prSet custT="1"/>
      <dgm:spPr>
        <a:xfrm>
          <a:off x="281273" y="4691083"/>
          <a:ext cx="7361446" cy="741360"/>
        </a:xfrm>
        <a:prstGeom prst="roundRect">
          <a:avLst/>
        </a:prstGeo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pPr rtl="0"/>
          <a:r>
            <a:rPr lang="uk-UA" sz="2000" dirty="0" smtClean="0">
              <a:solidFill>
                <a:sysClr val="window" lastClr="FFFFFF"/>
              </a:solidFill>
              <a:latin typeface="Corbel" panose="020B0503020204020204" pitchFamily="34" charset="0"/>
              <a:ea typeface="+mn-ea"/>
              <a:cs typeface="+mn-cs"/>
            </a:rPr>
            <a:t>«</a:t>
          </a:r>
          <a:r>
            <a:rPr lang="uk-UA" sz="2000" b="1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Ностратика та мовні макросім’ї</a:t>
          </a:r>
          <a:r>
            <a:rPr lang="uk-UA" sz="20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» (</a:t>
          </a:r>
          <a:r>
            <a:rPr lang="en-US" sz="20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X</a:t>
          </a:r>
          <a:r>
            <a:rPr lang="uk-UA" sz="20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 Педерсен, В.</a:t>
          </a:r>
          <a:r>
            <a:rPr lang="ru-RU" sz="20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 </a:t>
          </a:r>
          <a:r>
            <a:rPr lang="uk-UA" sz="20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Ілліч-Світич, А. Бомхард, С. Старостін) </a:t>
          </a:r>
          <a:endParaRPr lang="ru-RU" sz="2000" dirty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gm:t>
    </dgm:pt>
    <dgm:pt modelId="{AAB23683-0C91-442C-96B8-AAA07758CD4E}" type="parTrans" cxnId="{AA369153-92B3-4A5F-B87B-5EA54BCF6209}">
      <dgm:prSet/>
      <dgm:spPr/>
      <dgm:t>
        <a:bodyPr/>
        <a:lstStyle/>
        <a:p>
          <a:endParaRPr lang="ru-RU"/>
        </a:p>
      </dgm:t>
    </dgm:pt>
    <dgm:pt modelId="{DD8D3435-AC50-420B-A517-2A972AC21B96}" type="sibTrans" cxnId="{AA369153-92B3-4A5F-B87B-5EA54BCF6209}">
      <dgm:prSet/>
      <dgm:spPr/>
      <dgm:t>
        <a:bodyPr/>
        <a:lstStyle/>
        <a:p>
          <a:endParaRPr lang="ru-RU"/>
        </a:p>
      </dgm:t>
    </dgm:pt>
    <dgm:pt modelId="{42CE844B-EEF0-47FB-8B41-FC73256BB18A}" type="pres">
      <dgm:prSet presAssocID="{F8353466-61C2-44A3-B720-8547DCF27C0F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3DEBB36-178B-4C5B-B196-1E513BC0CC6A}" type="pres">
      <dgm:prSet presAssocID="{4F29C7E9-FD8B-4A97-9FC3-298454BC9D10}" presName="parentLin" presStyleCnt="0"/>
      <dgm:spPr/>
    </dgm:pt>
    <dgm:pt modelId="{54123D8B-528F-4B15-B7C6-FBB1B575CC29}" type="pres">
      <dgm:prSet presAssocID="{4F29C7E9-FD8B-4A97-9FC3-298454BC9D10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60008441-731F-4965-BB62-60E58A935DEA}" type="pres">
      <dgm:prSet presAssocID="{4F29C7E9-FD8B-4A97-9FC3-298454BC9D10}" presName="parentText" presStyleLbl="node1" presStyleIdx="0" presStyleCnt="7" custScaleX="140778" custScaleY="426293" custLinFactNeighborX="-32882" custLinFactNeighborY="4166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6207FDC-6FA4-4147-A9A6-2DB609D2D5EC}" type="pres">
      <dgm:prSet presAssocID="{4F29C7E9-FD8B-4A97-9FC3-298454BC9D10}" presName="negativeSpace" presStyleCnt="0"/>
      <dgm:spPr/>
    </dgm:pt>
    <dgm:pt modelId="{96C4563F-9EB8-4112-9829-CE8454A7EB7C}" type="pres">
      <dgm:prSet presAssocID="{4F29C7E9-FD8B-4A97-9FC3-298454BC9D10}" presName="childText" presStyleLbl="conFgAcc1" presStyleIdx="0" presStyleCnt="7" custLinFactY="-152971" custLinFactNeighborX="83" custLinFactNeighborY="-200000">
        <dgm:presLayoutVars>
          <dgm:bulletEnabled val="1"/>
        </dgm:presLayoutVars>
      </dgm:prSet>
      <dgm:spPr>
        <a:xfrm>
          <a:off x="0" y="488006"/>
          <a:ext cx="7740352" cy="1512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65014811-FFD2-44ED-8A89-0446FCC28273}" type="pres">
      <dgm:prSet presAssocID="{B8B6BE05-AC96-4D5B-9A23-7B7361641D40}" presName="spaceBetweenRectangles" presStyleCnt="0"/>
      <dgm:spPr/>
    </dgm:pt>
    <dgm:pt modelId="{EC033C2E-82A8-4AED-B93D-0C0C02AFAE42}" type="pres">
      <dgm:prSet presAssocID="{4F2CD8BA-51BF-4DE7-B4E7-2D24051A1132}" presName="parentLin" presStyleCnt="0"/>
      <dgm:spPr/>
    </dgm:pt>
    <dgm:pt modelId="{659F9C02-5B06-4E33-94F7-B117C6A9C182}" type="pres">
      <dgm:prSet presAssocID="{4F2CD8BA-51BF-4DE7-B4E7-2D24051A1132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4A9B2547-555A-4B86-AD82-A098A2C37169}" type="pres">
      <dgm:prSet presAssocID="{4F2CD8BA-51BF-4DE7-B4E7-2D24051A1132}" presName="parentText" presStyleLbl="node1" presStyleIdx="1" presStyleCnt="7" custScaleX="142492" custScaleY="410760" custLinFactNeighborX="-32127" custLinFactNeighborY="3755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DFC919F-141D-43E9-9BA7-8EF57A6E95D4}" type="pres">
      <dgm:prSet presAssocID="{4F2CD8BA-51BF-4DE7-B4E7-2D24051A1132}" presName="negativeSpace" presStyleCnt="0"/>
      <dgm:spPr/>
    </dgm:pt>
    <dgm:pt modelId="{BBFD9CB7-12A7-4917-AE76-92EA582BCCEA}" type="pres">
      <dgm:prSet presAssocID="{4F2CD8BA-51BF-4DE7-B4E7-2D24051A1132}" presName="childText" presStyleLbl="conFgAcc1" presStyleIdx="1" presStyleCnt="7" custLinFactY="-152971" custLinFactNeighborX="83" custLinFactNeighborY="-200000">
        <dgm:presLayoutVars>
          <dgm:bulletEnabled val="1"/>
        </dgm:presLayoutVars>
      </dgm:prSet>
      <dgm:spPr>
        <a:xfrm>
          <a:off x="0" y="1310584"/>
          <a:ext cx="7740352" cy="1512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4D0F398B-A2D4-459B-A9A2-AEFCC244C901}" type="pres">
      <dgm:prSet presAssocID="{AD3FF0EC-B4D3-4CC2-8E85-724A3274DEDE}" presName="spaceBetweenRectangles" presStyleCnt="0"/>
      <dgm:spPr/>
    </dgm:pt>
    <dgm:pt modelId="{35CDDF22-9C13-4873-BA33-24AB2B82261B}" type="pres">
      <dgm:prSet presAssocID="{928C3B0C-EA07-4E67-9EFE-9C4103645A79}" presName="parentLin" presStyleCnt="0"/>
      <dgm:spPr/>
    </dgm:pt>
    <dgm:pt modelId="{8427A295-CEDA-4F10-AFA2-AEE5E6A48088}" type="pres">
      <dgm:prSet presAssocID="{928C3B0C-EA07-4E67-9EFE-9C4103645A79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61B6B506-E6A8-4D87-B3F6-625CC11B7F5D}" type="pres">
      <dgm:prSet presAssocID="{928C3B0C-EA07-4E67-9EFE-9C4103645A79}" presName="parentText" presStyleLbl="node1" presStyleIdx="2" presStyleCnt="7" custScaleX="141554" custScaleY="533878" custLinFactNeighborX="-32541" custLinFactNeighborY="3591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1932262-CB71-4B31-815C-2941FE79A86A}" type="pres">
      <dgm:prSet presAssocID="{928C3B0C-EA07-4E67-9EFE-9C4103645A79}" presName="negativeSpace" presStyleCnt="0"/>
      <dgm:spPr/>
    </dgm:pt>
    <dgm:pt modelId="{CC7C4A69-091E-421E-833F-133549A57189}" type="pres">
      <dgm:prSet presAssocID="{928C3B0C-EA07-4E67-9EFE-9C4103645A79}" presName="childText" presStyleLbl="conFgAcc1" presStyleIdx="2" presStyleCnt="7" custLinFactY="-235214" custLinFactNeighborX="83" custLinFactNeighborY="-300000">
        <dgm:presLayoutVars>
          <dgm:bulletEnabled val="1"/>
        </dgm:presLayoutVars>
      </dgm:prSet>
      <dgm:spPr>
        <a:xfrm>
          <a:off x="0" y="1879756"/>
          <a:ext cx="7740352" cy="1512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BE57BF94-0FA5-48A1-8D35-95EEFBD844FC}" type="pres">
      <dgm:prSet presAssocID="{612DFAAA-F292-4823-83F4-B43CCA50E718}" presName="spaceBetweenRectangles" presStyleCnt="0"/>
      <dgm:spPr/>
    </dgm:pt>
    <dgm:pt modelId="{5AA8F4E5-80E7-4091-A47D-6250DA5331B6}" type="pres">
      <dgm:prSet presAssocID="{272367BC-89EC-4229-A905-BA65FA545AB1}" presName="parentLin" presStyleCnt="0"/>
      <dgm:spPr/>
    </dgm:pt>
    <dgm:pt modelId="{98978034-926C-4020-B805-FF12CE0F277C}" type="pres">
      <dgm:prSet presAssocID="{272367BC-89EC-4229-A905-BA65FA545AB1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760DA52D-4558-41E7-BFAD-4D457A8676F7}" type="pres">
      <dgm:prSet presAssocID="{272367BC-89EC-4229-A905-BA65FA545AB1}" presName="parentText" presStyleLbl="node1" presStyleIdx="3" presStyleCnt="7" custScaleX="136286" custScaleY="418295" custLinFactNeighborX="-35178" custLinFactNeighborY="17121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33C214C-80E4-4250-9501-5982C49FEDC1}" type="pres">
      <dgm:prSet presAssocID="{272367BC-89EC-4229-A905-BA65FA545AB1}" presName="negativeSpace" presStyleCnt="0"/>
      <dgm:spPr/>
    </dgm:pt>
    <dgm:pt modelId="{3FC3A9D6-44A3-4246-8C8B-C24D89C406C4}" type="pres">
      <dgm:prSet presAssocID="{272367BC-89EC-4229-A905-BA65FA545AB1}" presName="childText" presStyleLbl="conFgAcc1" presStyleIdx="3" presStyleCnt="7" custLinFactY="-200000" custLinFactNeighborX="83" custLinFactNeighborY="-249316">
        <dgm:presLayoutVars>
          <dgm:bulletEnabled val="1"/>
        </dgm:presLayoutVars>
      </dgm:prSet>
      <dgm:spPr>
        <a:xfrm>
          <a:off x="0" y="2638750"/>
          <a:ext cx="7740352" cy="1512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1137600B-032F-4321-8DB6-3C16A8B2FEB3}" type="pres">
      <dgm:prSet presAssocID="{EB5E45A8-24C4-40B2-B5B9-17911DFADE88}" presName="spaceBetweenRectangles" presStyleCnt="0"/>
      <dgm:spPr/>
    </dgm:pt>
    <dgm:pt modelId="{D6CDC53C-497A-47A1-B9D4-2A6607ED9BE2}" type="pres">
      <dgm:prSet presAssocID="{1E933148-789C-407D-8F56-30C39B9CEF57}" presName="parentLin" presStyleCnt="0"/>
      <dgm:spPr/>
    </dgm:pt>
    <dgm:pt modelId="{D9AF6EA0-939C-40DB-8CD7-61F864125A92}" type="pres">
      <dgm:prSet presAssocID="{1E933148-789C-407D-8F56-30C39B9CEF57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BFF64705-F48F-4631-A91D-03893208D4B9}" type="pres">
      <dgm:prSet presAssocID="{1E933148-789C-407D-8F56-30C39B9CEF57}" presName="parentText" presStyleLbl="node1" presStyleIdx="4" presStyleCnt="7" custScaleX="146247" custScaleY="452919" custLinFactNeighborX="-30417" custLinFactNeighborY="948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E62208-F499-45BC-898E-02BA1B03E1EA}" type="pres">
      <dgm:prSet presAssocID="{1E933148-789C-407D-8F56-30C39B9CEF57}" presName="negativeSpace" presStyleCnt="0"/>
      <dgm:spPr/>
    </dgm:pt>
    <dgm:pt modelId="{5D4DC377-B602-4029-879D-A7BA011C4631}" type="pres">
      <dgm:prSet presAssocID="{1E933148-789C-407D-8F56-30C39B9CEF57}" presName="childText" presStyleLbl="conFgAcc1" presStyleIdx="4" presStyleCnt="7" custLinFactY="-200000" custLinFactNeighborX="83" custLinFactNeighborY="-249311">
        <dgm:presLayoutVars>
          <dgm:bulletEnabled val="1"/>
        </dgm:presLayoutVars>
      </dgm:prSet>
      <dgm:spPr>
        <a:xfrm>
          <a:off x="0" y="3536000"/>
          <a:ext cx="7740352" cy="1512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AE69AB39-8369-4CA1-90BF-118C0D866388}" type="pres">
      <dgm:prSet presAssocID="{617678FD-221A-4014-8B46-F3A47191644C}" presName="spaceBetweenRectangles" presStyleCnt="0"/>
      <dgm:spPr/>
    </dgm:pt>
    <dgm:pt modelId="{3273131D-07E0-4E9A-A073-E87AD7D5ECFF}" type="pres">
      <dgm:prSet presAssocID="{54CFFB6D-FC2B-490E-AA18-D790F28721FE}" presName="parentLin" presStyleCnt="0"/>
      <dgm:spPr/>
    </dgm:pt>
    <dgm:pt modelId="{7DADE75C-C34A-41C8-94D7-FEBFCD1CD0B3}" type="pres">
      <dgm:prSet presAssocID="{54CFFB6D-FC2B-490E-AA18-D790F28721FE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E11965FF-1418-4AFB-86AF-478A70BA6520}" type="pres">
      <dgm:prSet presAssocID="{54CFFB6D-FC2B-490E-AA18-D790F28721FE}" presName="parentText" presStyleLbl="node1" presStyleIdx="5" presStyleCnt="7" custScaleX="142147" custScaleY="454382" custLinFactNeighborX="-32265" custLinFactNeighborY="52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10F56A1-F341-4C9D-8166-1A796996B416}" type="pres">
      <dgm:prSet presAssocID="{54CFFB6D-FC2B-490E-AA18-D790F28721FE}" presName="negativeSpace" presStyleCnt="0"/>
      <dgm:spPr/>
    </dgm:pt>
    <dgm:pt modelId="{3FFC0280-1F76-4007-A44A-1045B7EEAEA9}" type="pres">
      <dgm:prSet presAssocID="{54CFFB6D-FC2B-490E-AA18-D790F28721FE}" presName="childText" presStyleLbl="conFgAcc1" presStyleIdx="5" presStyleCnt="7" custLinFactY="-223697" custLinFactNeighborX="83" custLinFactNeighborY="-300000">
        <dgm:presLayoutVars>
          <dgm:bulletEnabled val="1"/>
        </dgm:presLayoutVars>
      </dgm:prSet>
      <dgm:spPr>
        <a:xfrm>
          <a:off x="0" y="4435842"/>
          <a:ext cx="7740352" cy="1512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/>
        </a:p>
      </dgm:t>
    </dgm:pt>
    <dgm:pt modelId="{45BB387B-ADF2-4B67-9FDD-A731C4D9BDDF}" type="pres">
      <dgm:prSet presAssocID="{B92E1C2A-1784-48F0-8B46-1C5459E371E0}" presName="spaceBetweenRectangles" presStyleCnt="0"/>
      <dgm:spPr/>
    </dgm:pt>
    <dgm:pt modelId="{24E6677A-FA96-4B82-B20A-B326770DB2B9}" type="pres">
      <dgm:prSet presAssocID="{42FE5043-2528-4DED-A1E3-9CDDC5CF4F8E}" presName="parentLin" presStyleCnt="0"/>
      <dgm:spPr/>
    </dgm:pt>
    <dgm:pt modelId="{1BDA5E80-1997-464A-BF65-FF5C62B32418}" type="pres">
      <dgm:prSet presAssocID="{42FE5043-2528-4DED-A1E3-9CDDC5CF4F8E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8A056B56-0B33-4DF5-96E0-1E877E37C348}" type="pres">
      <dgm:prSet presAssocID="{42FE5043-2528-4DED-A1E3-9CDDC5CF4F8E}" presName="parentText" presStyleLbl="node1" presStyleIdx="6" presStyleCnt="7" custScaleX="139264" custScaleY="418564" custLinFactNeighborX="-33621" custLinFactNeighborY="11898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717F3A8-82D0-4F14-8025-530C4CA41E97}" type="pres">
      <dgm:prSet presAssocID="{42FE5043-2528-4DED-A1E3-9CDDC5CF4F8E}" presName="negativeSpace" presStyleCnt="0"/>
      <dgm:spPr/>
    </dgm:pt>
    <dgm:pt modelId="{FEC5AC91-4762-47F1-8776-0466A03304F5}" type="pres">
      <dgm:prSet presAssocID="{42FE5043-2528-4DED-A1E3-9CDDC5CF4F8E}" presName="childText" presStyleLbl="conFgAcc1" presStyleIdx="6" presStyleCnt="7" custLinFactY="-136281" custLinFactNeighborX="83" custLinFactNeighborY="-200000">
        <dgm:presLayoutVars>
          <dgm:bulletEnabled val="1"/>
        </dgm:presLayoutVars>
      </dgm:prSet>
      <dgm:spPr>
        <a:xfrm>
          <a:off x="0" y="5272242"/>
          <a:ext cx="7740352" cy="1512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ru-RU"/>
        </a:p>
      </dgm:t>
    </dgm:pt>
  </dgm:ptLst>
  <dgm:cxnLst>
    <dgm:cxn modelId="{ABB9B84D-BCD3-42C0-B9D8-AE043AB4F4A4}" srcId="{F8353466-61C2-44A3-B720-8547DCF27C0F}" destId="{4F2CD8BA-51BF-4DE7-B4E7-2D24051A1132}" srcOrd="1" destOrd="0" parTransId="{96A9CB8F-DC7D-4830-B61D-150CE5A16687}" sibTransId="{AD3FF0EC-B4D3-4CC2-8E85-724A3274DEDE}"/>
    <dgm:cxn modelId="{9A4CD6F6-63D0-404D-A6B9-03E25B364B66}" type="presOf" srcId="{F8353466-61C2-44A3-B720-8547DCF27C0F}" destId="{42CE844B-EEF0-47FB-8B41-FC73256BB18A}" srcOrd="0" destOrd="0" presId="urn:microsoft.com/office/officeart/2005/8/layout/list1"/>
    <dgm:cxn modelId="{E1F7DE64-BC69-4D5E-AE90-9DB989975276}" type="presOf" srcId="{4F2CD8BA-51BF-4DE7-B4E7-2D24051A1132}" destId="{659F9C02-5B06-4E33-94F7-B117C6A9C182}" srcOrd="0" destOrd="0" presId="urn:microsoft.com/office/officeart/2005/8/layout/list1"/>
    <dgm:cxn modelId="{7B733D82-7811-4AAC-8F22-0C7E9109EC5B}" srcId="{F8353466-61C2-44A3-B720-8547DCF27C0F}" destId="{54CFFB6D-FC2B-490E-AA18-D790F28721FE}" srcOrd="5" destOrd="0" parTransId="{A7762A16-28B4-4513-8314-6EB1404DFA84}" sibTransId="{B92E1C2A-1784-48F0-8B46-1C5459E371E0}"/>
    <dgm:cxn modelId="{3FF3E578-0E2D-4F70-809B-DAD05C4127F2}" srcId="{F8353466-61C2-44A3-B720-8547DCF27C0F}" destId="{272367BC-89EC-4229-A905-BA65FA545AB1}" srcOrd="3" destOrd="0" parTransId="{F20CFDD2-81FC-491A-A541-B36D5CF5BC71}" sibTransId="{EB5E45A8-24C4-40B2-B5B9-17911DFADE88}"/>
    <dgm:cxn modelId="{1C2ACEC1-6288-4993-93BE-1AA9A63374AB}" type="presOf" srcId="{928C3B0C-EA07-4E67-9EFE-9C4103645A79}" destId="{8427A295-CEDA-4F10-AFA2-AEE5E6A48088}" srcOrd="0" destOrd="0" presId="urn:microsoft.com/office/officeart/2005/8/layout/list1"/>
    <dgm:cxn modelId="{847EF2AB-8805-4E41-8DB7-4433E6DC687B}" srcId="{F8353466-61C2-44A3-B720-8547DCF27C0F}" destId="{1E933148-789C-407D-8F56-30C39B9CEF57}" srcOrd="4" destOrd="0" parTransId="{9C3BE525-5045-4F7B-A06B-1B1452DAAC50}" sibTransId="{617678FD-221A-4014-8B46-F3A47191644C}"/>
    <dgm:cxn modelId="{AA369153-92B3-4A5F-B87B-5EA54BCF6209}" srcId="{F8353466-61C2-44A3-B720-8547DCF27C0F}" destId="{42FE5043-2528-4DED-A1E3-9CDDC5CF4F8E}" srcOrd="6" destOrd="0" parTransId="{AAB23683-0C91-442C-96B8-AAA07758CD4E}" sibTransId="{DD8D3435-AC50-420B-A517-2A972AC21B96}"/>
    <dgm:cxn modelId="{DF169B0F-502E-476D-921B-D6543475407F}" type="presOf" srcId="{1E933148-789C-407D-8F56-30C39B9CEF57}" destId="{BFF64705-F48F-4631-A91D-03893208D4B9}" srcOrd="1" destOrd="0" presId="urn:microsoft.com/office/officeart/2005/8/layout/list1"/>
    <dgm:cxn modelId="{762BA1F8-161B-43A9-B987-08BACD14AB14}" type="presOf" srcId="{4F2CD8BA-51BF-4DE7-B4E7-2D24051A1132}" destId="{4A9B2547-555A-4B86-AD82-A098A2C37169}" srcOrd="1" destOrd="0" presId="urn:microsoft.com/office/officeart/2005/8/layout/list1"/>
    <dgm:cxn modelId="{72D1BB91-B874-45AF-A072-AD1C93DA3534}" type="presOf" srcId="{4F29C7E9-FD8B-4A97-9FC3-298454BC9D10}" destId="{54123D8B-528F-4B15-B7C6-FBB1B575CC29}" srcOrd="0" destOrd="0" presId="urn:microsoft.com/office/officeart/2005/8/layout/list1"/>
    <dgm:cxn modelId="{CD30BEC2-D150-494C-B13E-30BC05D3B4D9}" type="presOf" srcId="{272367BC-89EC-4229-A905-BA65FA545AB1}" destId="{760DA52D-4558-41E7-BFAD-4D457A8676F7}" srcOrd="1" destOrd="0" presId="urn:microsoft.com/office/officeart/2005/8/layout/list1"/>
    <dgm:cxn modelId="{C6F31AFB-3901-4EF7-9DCA-8E7F340A5AAF}" srcId="{F8353466-61C2-44A3-B720-8547DCF27C0F}" destId="{4F29C7E9-FD8B-4A97-9FC3-298454BC9D10}" srcOrd="0" destOrd="0" parTransId="{4275777C-4200-4DBB-B694-EC3DE041DAD1}" sibTransId="{B8B6BE05-AC96-4D5B-9A23-7B7361641D40}"/>
    <dgm:cxn modelId="{60AEE088-7B8F-47F4-9BB9-11AF92A6B456}" type="presOf" srcId="{42FE5043-2528-4DED-A1E3-9CDDC5CF4F8E}" destId="{1BDA5E80-1997-464A-BF65-FF5C62B32418}" srcOrd="0" destOrd="0" presId="urn:microsoft.com/office/officeart/2005/8/layout/list1"/>
    <dgm:cxn modelId="{AC9E0C41-B4AB-440B-A298-01D59925E59D}" type="presOf" srcId="{928C3B0C-EA07-4E67-9EFE-9C4103645A79}" destId="{61B6B506-E6A8-4D87-B3F6-625CC11B7F5D}" srcOrd="1" destOrd="0" presId="urn:microsoft.com/office/officeart/2005/8/layout/list1"/>
    <dgm:cxn modelId="{2AB88655-949C-4C03-86C7-0AF2FC13F565}" type="presOf" srcId="{272367BC-89EC-4229-A905-BA65FA545AB1}" destId="{98978034-926C-4020-B805-FF12CE0F277C}" srcOrd="0" destOrd="0" presId="urn:microsoft.com/office/officeart/2005/8/layout/list1"/>
    <dgm:cxn modelId="{BF10C520-4FA2-44A3-B47B-7A287B47D413}" type="presOf" srcId="{42FE5043-2528-4DED-A1E3-9CDDC5CF4F8E}" destId="{8A056B56-0B33-4DF5-96E0-1E877E37C348}" srcOrd="1" destOrd="0" presId="urn:microsoft.com/office/officeart/2005/8/layout/list1"/>
    <dgm:cxn modelId="{CA42045F-5BF2-488D-84F8-EE5DB5FB7CF6}" type="presOf" srcId="{54CFFB6D-FC2B-490E-AA18-D790F28721FE}" destId="{7DADE75C-C34A-41C8-94D7-FEBFCD1CD0B3}" srcOrd="0" destOrd="0" presId="urn:microsoft.com/office/officeart/2005/8/layout/list1"/>
    <dgm:cxn modelId="{32535EEA-CD31-4AFD-AECF-FE0FD500C25F}" type="presOf" srcId="{4F29C7E9-FD8B-4A97-9FC3-298454BC9D10}" destId="{60008441-731F-4965-BB62-60E58A935DEA}" srcOrd="1" destOrd="0" presId="urn:microsoft.com/office/officeart/2005/8/layout/list1"/>
    <dgm:cxn modelId="{EAD0708C-7804-4312-8F79-6639B59BA5AF}" srcId="{F8353466-61C2-44A3-B720-8547DCF27C0F}" destId="{928C3B0C-EA07-4E67-9EFE-9C4103645A79}" srcOrd="2" destOrd="0" parTransId="{C3993A25-149E-4926-88F9-833ACBAFB2F1}" sibTransId="{612DFAAA-F292-4823-83F4-B43CCA50E718}"/>
    <dgm:cxn modelId="{077A1FEB-CDEA-437E-8DC6-9E9EC039676A}" type="presOf" srcId="{1E933148-789C-407D-8F56-30C39B9CEF57}" destId="{D9AF6EA0-939C-40DB-8CD7-61F864125A92}" srcOrd="0" destOrd="0" presId="urn:microsoft.com/office/officeart/2005/8/layout/list1"/>
    <dgm:cxn modelId="{09A48A4E-5008-45E4-A178-48CBC0EB0DB8}" type="presOf" srcId="{54CFFB6D-FC2B-490E-AA18-D790F28721FE}" destId="{E11965FF-1418-4AFB-86AF-478A70BA6520}" srcOrd="1" destOrd="0" presId="urn:microsoft.com/office/officeart/2005/8/layout/list1"/>
    <dgm:cxn modelId="{A68826A5-716B-40C7-B221-6F2C5F71FD63}" type="presParOf" srcId="{42CE844B-EEF0-47FB-8B41-FC73256BB18A}" destId="{63DEBB36-178B-4C5B-B196-1E513BC0CC6A}" srcOrd="0" destOrd="0" presId="urn:microsoft.com/office/officeart/2005/8/layout/list1"/>
    <dgm:cxn modelId="{E1B2637F-3721-44A1-99DD-CBC577E2BF50}" type="presParOf" srcId="{63DEBB36-178B-4C5B-B196-1E513BC0CC6A}" destId="{54123D8B-528F-4B15-B7C6-FBB1B575CC29}" srcOrd="0" destOrd="0" presId="urn:microsoft.com/office/officeart/2005/8/layout/list1"/>
    <dgm:cxn modelId="{FC0CA8F4-F59B-4CBA-890E-5B2139151110}" type="presParOf" srcId="{63DEBB36-178B-4C5B-B196-1E513BC0CC6A}" destId="{60008441-731F-4965-BB62-60E58A935DEA}" srcOrd="1" destOrd="0" presId="urn:microsoft.com/office/officeart/2005/8/layout/list1"/>
    <dgm:cxn modelId="{D391A7AD-5C99-4CA8-BFD1-E7145A7037B7}" type="presParOf" srcId="{42CE844B-EEF0-47FB-8B41-FC73256BB18A}" destId="{96207FDC-6FA4-4147-A9A6-2DB609D2D5EC}" srcOrd="1" destOrd="0" presId="urn:microsoft.com/office/officeart/2005/8/layout/list1"/>
    <dgm:cxn modelId="{FB01D5CE-0081-4E20-BFAF-BFB11D6ACAE6}" type="presParOf" srcId="{42CE844B-EEF0-47FB-8B41-FC73256BB18A}" destId="{96C4563F-9EB8-4112-9829-CE8454A7EB7C}" srcOrd="2" destOrd="0" presId="urn:microsoft.com/office/officeart/2005/8/layout/list1"/>
    <dgm:cxn modelId="{5B282710-A238-401F-9194-7D0338AF9D3B}" type="presParOf" srcId="{42CE844B-EEF0-47FB-8B41-FC73256BB18A}" destId="{65014811-FFD2-44ED-8A89-0446FCC28273}" srcOrd="3" destOrd="0" presId="urn:microsoft.com/office/officeart/2005/8/layout/list1"/>
    <dgm:cxn modelId="{84A2EFCA-4C6D-46A0-9775-FD0127DFDB02}" type="presParOf" srcId="{42CE844B-EEF0-47FB-8B41-FC73256BB18A}" destId="{EC033C2E-82A8-4AED-B93D-0C0C02AFAE42}" srcOrd="4" destOrd="0" presId="urn:microsoft.com/office/officeart/2005/8/layout/list1"/>
    <dgm:cxn modelId="{6CA62F8B-7A02-45F1-A65E-BEEA63E19B82}" type="presParOf" srcId="{EC033C2E-82A8-4AED-B93D-0C0C02AFAE42}" destId="{659F9C02-5B06-4E33-94F7-B117C6A9C182}" srcOrd="0" destOrd="0" presId="urn:microsoft.com/office/officeart/2005/8/layout/list1"/>
    <dgm:cxn modelId="{4C37D11E-29D9-46E8-A007-0355B83C6A41}" type="presParOf" srcId="{EC033C2E-82A8-4AED-B93D-0C0C02AFAE42}" destId="{4A9B2547-555A-4B86-AD82-A098A2C37169}" srcOrd="1" destOrd="0" presId="urn:microsoft.com/office/officeart/2005/8/layout/list1"/>
    <dgm:cxn modelId="{14FECC64-589B-4B79-94FC-8E27309789FF}" type="presParOf" srcId="{42CE844B-EEF0-47FB-8B41-FC73256BB18A}" destId="{6DFC919F-141D-43E9-9BA7-8EF57A6E95D4}" srcOrd="5" destOrd="0" presId="urn:microsoft.com/office/officeart/2005/8/layout/list1"/>
    <dgm:cxn modelId="{4B202743-4545-41EE-BA9E-732F8326061E}" type="presParOf" srcId="{42CE844B-EEF0-47FB-8B41-FC73256BB18A}" destId="{BBFD9CB7-12A7-4917-AE76-92EA582BCCEA}" srcOrd="6" destOrd="0" presId="urn:microsoft.com/office/officeart/2005/8/layout/list1"/>
    <dgm:cxn modelId="{EE176BE2-D86B-45B7-948E-E5FD61832449}" type="presParOf" srcId="{42CE844B-EEF0-47FB-8B41-FC73256BB18A}" destId="{4D0F398B-A2D4-459B-A9A2-AEFCC244C901}" srcOrd="7" destOrd="0" presId="urn:microsoft.com/office/officeart/2005/8/layout/list1"/>
    <dgm:cxn modelId="{5E8B6B17-8398-497D-9352-D695159FBF06}" type="presParOf" srcId="{42CE844B-EEF0-47FB-8B41-FC73256BB18A}" destId="{35CDDF22-9C13-4873-BA33-24AB2B82261B}" srcOrd="8" destOrd="0" presId="urn:microsoft.com/office/officeart/2005/8/layout/list1"/>
    <dgm:cxn modelId="{D9BF2651-731B-4304-8CA3-CA0996733B74}" type="presParOf" srcId="{35CDDF22-9C13-4873-BA33-24AB2B82261B}" destId="{8427A295-CEDA-4F10-AFA2-AEE5E6A48088}" srcOrd="0" destOrd="0" presId="urn:microsoft.com/office/officeart/2005/8/layout/list1"/>
    <dgm:cxn modelId="{7511D2B9-EE29-46FB-8E7A-F550D351031D}" type="presParOf" srcId="{35CDDF22-9C13-4873-BA33-24AB2B82261B}" destId="{61B6B506-E6A8-4D87-B3F6-625CC11B7F5D}" srcOrd="1" destOrd="0" presId="urn:microsoft.com/office/officeart/2005/8/layout/list1"/>
    <dgm:cxn modelId="{CEE04CD4-3183-4E9C-8A8F-554DD09BD092}" type="presParOf" srcId="{42CE844B-EEF0-47FB-8B41-FC73256BB18A}" destId="{E1932262-CB71-4B31-815C-2941FE79A86A}" srcOrd="9" destOrd="0" presId="urn:microsoft.com/office/officeart/2005/8/layout/list1"/>
    <dgm:cxn modelId="{9480D0DD-22AB-452D-B361-9158C0BFC9BA}" type="presParOf" srcId="{42CE844B-EEF0-47FB-8B41-FC73256BB18A}" destId="{CC7C4A69-091E-421E-833F-133549A57189}" srcOrd="10" destOrd="0" presId="urn:microsoft.com/office/officeart/2005/8/layout/list1"/>
    <dgm:cxn modelId="{D7D407BC-0B9D-4DFD-AADD-9500F5D201D1}" type="presParOf" srcId="{42CE844B-EEF0-47FB-8B41-FC73256BB18A}" destId="{BE57BF94-0FA5-48A1-8D35-95EEFBD844FC}" srcOrd="11" destOrd="0" presId="urn:microsoft.com/office/officeart/2005/8/layout/list1"/>
    <dgm:cxn modelId="{95D81511-35A8-4F3F-9C1D-B08B611CDEBF}" type="presParOf" srcId="{42CE844B-EEF0-47FB-8B41-FC73256BB18A}" destId="{5AA8F4E5-80E7-4091-A47D-6250DA5331B6}" srcOrd="12" destOrd="0" presId="urn:microsoft.com/office/officeart/2005/8/layout/list1"/>
    <dgm:cxn modelId="{A701AA9B-3A00-472D-A1E6-6DF21B335C46}" type="presParOf" srcId="{5AA8F4E5-80E7-4091-A47D-6250DA5331B6}" destId="{98978034-926C-4020-B805-FF12CE0F277C}" srcOrd="0" destOrd="0" presId="urn:microsoft.com/office/officeart/2005/8/layout/list1"/>
    <dgm:cxn modelId="{4FFD1A6C-02E6-4336-A6C6-437DE41E2110}" type="presParOf" srcId="{5AA8F4E5-80E7-4091-A47D-6250DA5331B6}" destId="{760DA52D-4558-41E7-BFAD-4D457A8676F7}" srcOrd="1" destOrd="0" presId="urn:microsoft.com/office/officeart/2005/8/layout/list1"/>
    <dgm:cxn modelId="{4F86D83B-A7AE-48F4-BC80-FFCF478D393F}" type="presParOf" srcId="{42CE844B-EEF0-47FB-8B41-FC73256BB18A}" destId="{F33C214C-80E4-4250-9501-5982C49FEDC1}" srcOrd="13" destOrd="0" presId="urn:microsoft.com/office/officeart/2005/8/layout/list1"/>
    <dgm:cxn modelId="{EF5B0448-C728-4FC8-9A56-640062CF6341}" type="presParOf" srcId="{42CE844B-EEF0-47FB-8B41-FC73256BB18A}" destId="{3FC3A9D6-44A3-4246-8C8B-C24D89C406C4}" srcOrd="14" destOrd="0" presId="urn:microsoft.com/office/officeart/2005/8/layout/list1"/>
    <dgm:cxn modelId="{848E413F-4C28-4176-A314-E883F9B785FB}" type="presParOf" srcId="{42CE844B-EEF0-47FB-8B41-FC73256BB18A}" destId="{1137600B-032F-4321-8DB6-3C16A8B2FEB3}" srcOrd="15" destOrd="0" presId="urn:microsoft.com/office/officeart/2005/8/layout/list1"/>
    <dgm:cxn modelId="{E53C18D6-75FC-4DD2-BB39-433EF968DE1D}" type="presParOf" srcId="{42CE844B-EEF0-47FB-8B41-FC73256BB18A}" destId="{D6CDC53C-497A-47A1-B9D4-2A6607ED9BE2}" srcOrd="16" destOrd="0" presId="urn:microsoft.com/office/officeart/2005/8/layout/list1"/>
    <dgm:cxn modelId="{E0178C4B-14E1-4B83-8A88-6687467EDA90}" type="presParOf" srcId="{D6CDC53C-497A-47A1-B9D4-2A6607ED9BE2}" destId="{D9AF6EA0-939C-40DB-8CD7-61F864125A92}" srcOrd="0" destOrd="0" presId="urn:microsoft.com/office/officeart/2005/8/layout/list1"/>
    <dgm:cxn modelId="{A8539691-BB19-495D-9D82-B4DFDE8C52E3}" type="presParOf" srcId="{D6CDC53C-497A-47A1-B9D4-2A6607ED9BE2}" destId="{BFF64705-F48F-4631-A91D-03893208D4B9}" srcOrd="1" destOrd="0" presId="urn:microsoft.com/office/officeart/2005/8/layout/list1"/>
    <dgm:cxn modelId="{C1BE2C7A-681B-417C-893F-D9A492DE3D96}" type="presParOf" srcId="{42CE844B-EEF0-47FB-8B41-FC73256BB18A}" destId="{54E62208-F499-45BC-898E-02BA1B03E1EA}" srcOrd="17" destOrd="0" presId="urn:microsoft.com/office/officeart/2005/8/layout/list1"/>
    <dgm:cxn modelId="{58F805C5-8DD5-4A25-A3CA-28EDAF1AFE52}" type="presParOf" srcId="{42CE844B-EEF0-47FB-8B41-FC73256BB18A}" destId="{5D4DC377-B602-4029-879D-A7BA011C4631}" srcOrd="18" destOrd="0" presId="urn:microsoft.com/office/officeart/2005/8/layout/list1"/>
    <dgm:cxn modelId="{F2018A16-31B8-4BC1-9A70-79855E8437F6}" type="presParOf" srcId="{42CE844B-EEF0-47FB-8B41-FC73256BB18A}" destId="{AE69AB39-8369-4CA1-90BF-118C0D866388}" srcOrd="19" destOrd="0" presId="urn:microsoft.com/office/officeart/2005/8/layout/list1"/>
    <dgm:cxn modelId="{794527FD-5475-42A3-B24A-EC83E55AB412}" type="presParOf" srcId="{42CE844B-EEF0-47FB-8B41-FC73256BB18A}" destId="{3273131D-07E0-4E9A-A073-E87AD7D5ECFF}" srcOrd="20" destOrd="0" presId="urn:microsoft.com/office/officeart/2005/8/layout/list1"/>
    <dgm:cxn modelId="{BF6271B0-FF58-4684-9796-69099DD2E945}" type="presParOf" srcId="{3273131D-07E0-4E9A-A073-E87AD7D5ECFF}" destId="{7DADE75C-C34A-41C8-94D7-FEBFCD1CD0B3}" srcOrd="0" destOrd="0" presId="urn:microsoft.com/office/officeart/2005/8/layout/list1"/>
    <dgm:cxn modelId="{C91B8131-A157-4FA3-86F2-599589C6D5ED}" type="presParOf" srcId="{3273131D-07E0-4E9A-A073-E87AD7D5ECFF}" destId="{E11965FF-1418-4AFB-86AF-478A70BA6520}" srcOrd="1" destOrd="0" presId="urn:microsoft.com/office/officeart/2005/8/layout/list1"/>
    <dgm:cxn modelId="{E4992056-8873-4325-B93F-B726FE703173}" type="presParOf" srcId="{42CE844B-EEF0-47FB-8B41-FC73256BB18A}" destId="{B10F56A1-F341-4C9D-8166-1A796996B416}" srcOrd="21" destOrd="0" presId="urn:microsoft.com/office/officeart/2005/8/layout/list1"/>
    <dgm:cxn modelId="{A7282FF9-F405-4272-832B-4DDC78F6A1D2}" type="presParOf" srcId="{42CE844B-EEF0-47FB-8B41-FC73256BB18A}" destId="{3FFC0280-1F76-4007-A44A-1045B7EEAEA9}" srcOrd="22" destOrd="0" presId="urn:microsoft.com/office/officeart/2005/8/layout/list1"/>
    <dgm:cxn modelId="{0AD50030-6538-4D98-ACCA-EDCE7CBBECE4}" type="presParOf" srcId="{42CE844B-EEF0-47FB-8B41-FC73256BB18A}" destId="{45BB387B-ADF2-4B67-9FDD-A731C4D9BDDF}" srcOrd="23" destOrd="0" presId="urn:microsoft.com/office/officeart/2005/8/layout/list1"/>
    <dgm:cxn modelId="{9A55DAA0-6CFF-4536-A553-C0837F0243B7}" type="presParOf" srcId="{42CE844B-EEF0-47FB-8B41-FC73256BB18A}" destId="{24E6677A-FA96-4B82-B20A-B326770DB2B9}" srcOrd="24" destOrd="0" presId="urn:microsoft.com/office/officeart/2005/8/layout/list1"/>
    <dgm:cxn modelId="{FF17FF4C-37DE-4E0A-881B-55D1A538547E}" type="presParOf" srcId="{24E6677A-FA96-4B82-B20A-B326770DB2B9}" destId="{1BDA5E80-1997-464A-BF65-FF5C62B32418}" srcOrd="0" destOrd="0" presId="urn:microsoft.com/office/officeart/2005/8/layout/list1"/>
    <dgm:cxn modelId="{B7744B1A-8ED2-477C-9F2A-283C8123C2BB}" type="presParOf" srcId="{24E6677A-FA96-4B82-B20A-B326770DB2B9}" destId="{8A056B56-0B33-4DF5-96E0-1E877E37C348}" srcOrd="1" destOrd="0" presId="urn:microsoft.com/office/officeart/2005/8/layout/list1"/>
    <dgm:cxn modelId="{9B4FDBE6-4D1F-4033-BBB7-55546D54BF16}" type="presParOf" srcId="{42CE844B-EEF0-47FB-8B41-FC73256BB18A}" destId="{E717F3A8-82D0-4F14-8025-530C4CA41E97}" srcOrd="25" destOrd="0" presId="urn:microsoft.com/office/officeart/2005/8/layout/list1"/>
    <dgm:cxn modelId="{0F968808-1D7C-40C8-8F3D-927A76B9FA7C}" type="presParOf" srcId="{42CE844B-EEF0-47FB-8B41-FC73256BB18A}" destId="{FEC5AC91-4762-47F1-8776-0466A03304F5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50C6C6C-3C91-409E-A8BD-ADE209B93F1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3F2C87D-A38D-4DD3-9E76-CDB42438DA48}">
      <dgm:prSet phldrT="[Текст]"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uk-UA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Завдання дисципліни</a:t>
          </a:r>
          <a:endParaRPr lang="ru-RU" dirty="0"/>
        </a:p>
      </dgm:t>
    </dgm:pt>
    <dgm:pt modelId="{9CBEBFF7-C79B-4BBA-BD7D-603CCC1AFD36}" type="parTrans" cxnId="{B226424D-6D96-4B3B-8C3E-E6E2F0E0F65A}">
      <dgm:prSet/>
      <dgm:spPr/>
      <dgm:t>
        <a:bodyPr/>
        <a:lstStyle/>
        <a:p>
          <a:endParaRPr lang="ru-RU"/>
        </a:p>
      </dgm:t>
    </dgm:pt>
    <dgm:pt modelId="{73089835-530C-439A-9CFE-186CFD17E2C1}" type="sibTrans" cxnId="{B226424D-6D96-4B3B-8C3E-E6E2F0E0F65A}">
      <dgm:prSet/>
      <dgm:spPr/>
      <dgm:t>
        <a:bodyPr/>
        <a:lstStyle/>
        <a:p>
          <a:endParaRPr lang="ru-RU"/>
        </a:p>
      </dgm:t>
    </dgm:pt>
    <dgm:pt modelId="{AB9672A9-0CB0-43BA-946C-26F87CBDAD60}">
      <dgm:prSet phldrT="[Текст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uk-UA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ознайомити здобувачів з новітніми галузями мовознавства;</a:t>
          </a:r>
          <a:endParaRPr lang="uk-UA" noProof="0" dirty="0"/>
        </a:p>
      </dgm:t>
    </dgm:pt>
    <dgm:pt modelId="{D96978D0-C6BF-4AC5-A772-4A1FA83330D8}" type="parTrans" cxnId="{3EEFE66E-0045-47AB-BBA4-ACC696591DD8}">
      <dgm:prSet/>
      <dgm:spPr/>
      <dgm:t>
        <a:bodyPr/>
        <a:lstStyle/>
        <a:p>
          <a:endParaRPr lang="ru-RU"/>
        </a:p>
      </dgm:t>
    </dgm:pt>
    <dgm:pt modelId="{FC14E709-9610-4B1C-B144-B5C4377821DE}" type="sibTrans" cxnId="{3EEFE66E-0045-47AB-BBA4-ACC696591DD8}">
      <dgm:prSet/>
      <dgm:spPr/>
      <dgm:t>
        <a:bodyPr/>
        <a:lstStyle/>
        <a:p>
          <a:endParaRPr lang="ru-RU"/>
        </a:p>
      </dgm:t>
    </dgm:pt>
    <dgm:pt modelId="{27EF0870-0104-4BD4-A2B6-7441B8FCA32F}">
      <dgm:prSet phldrT="[Текст]"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Завдання дисципліни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11568BC-3BC9-4468-BFA7-46CC93DBE45D}" type="parTrans" cxnId="{C2C56096-4DB5-4588-9C1C-45607AAC9A88}">
      <dgm:prSet/>
      <dgm:spPr/>
      <dgm:t>
        <a:bodyPr/>
        <a:lstStyle/>
        <a:p>
          <a:endParaRPr lang="ru-RU"/>
        </a:p>
      </dgm:t>
    </dgm:pt>
    <dgm:pt modelId="{AC914577-410D-4C13-BB3E-013FD60A0430}" type="sibTrans" cxnId="{C2C56096-4DB5-4588-9C1C-45607AAC9A88}">
      <dgm:prSet/>
      <dgm:spPr/>
      <dgm:t>
        <a:bodyPr/>
        <a:lstStyle/>
        <a:p>
          <a:endParaRPr lang="ru-RU"/>
        </a:p>
      </dgm:t>
    </dgm:pt>
    <dgm:pt modelId="{A26AABF2-48F0-4C59-97C9-0A90CDE70E3E}">
      <dgm:prSet phldrT="[Текст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uk-UA" sz="20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ознайомити студентів із категорійно-понятійним апаратом лінгвометодології, когнітивної лінгвістики, лінгвоконцептології, лінгвокультурології, теорії міжкультурної комунікації, лінгвістичної прагматики, комунікативної лінгвістик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и, </a:t>
          </a:r>
          <a:r>
            <a:rPr lang="uk-UA" sz="20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лінгвістичної</a:t>
          </a:r>
          <a:r>
            <a: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генології;</a:t>
          </a:r>
          <a:endParaRPr lang="ru-RU" sz="2000" dirty="0"/>
        </a:p>
      </dgm:t>
    </dgm:pt>
    <dgm:pt modelId="{E0A16952-41FD-4F12-917A-68EA8FC76531}" type="parTrans" cxnId="{2A0DCCFF-E7A6-431D-887A-95917BC6B89A}">
      <dgm:prSet/>
      <dgm:spPr/>
      <dgm:t>
        <a:bodyPr/>
        <a:lstStyle/>
        <a:p>
          <a:endParaRPr lang="ru-RU"/>
        </a:p>
      </dgm:t>
    </dgm:pt>
    <dgm:pt modelId="{D2ABFB2D-38DB-4C93-BCA4-1B8AB590F7BA}" type="sibTrans" cxnId="{2A0DCCFF-E7A6-431D-887A-95917BC6B89A}">
      <dgm:prSet/>
      <dgm:spPr/>
      <dgm:t>
        <a:bodyPr/>
        <a:lstStyle/>
        <a:p>
          <a:endParaRPr lang="ru-RU"/>
        </a:p>
      </dgm:t>
    </dgm:pt>
    <dgm:pt modelId="{AAFB866C-AFE1-4F5F-B992-83F505B7ECFD}">
      <dgm:prSet phldrT="[Текст]"/>
      <dgm:spPr>
        <a:ln>
          <a:solidFill>
            <a:schemeClr val="accent1">
              <a:lumMod val="50000"/>
            </a:schemeClr>
          </a:solidFill>
        </a:ln>
      </dgm:spPr>
      <dgm:t>
        <a:bodyPr/>
        <a:lstStyle/>
        <a:p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Завдання дисципліни</a:t>
          </a:r>
          <a:endParaRPr lang="ru-RU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3A844ED-1402-4CF9-A7F5-1A8C49D163B7}" type="parTrans" cxnId="{C5256DF8-8277-433F-8BC6-48303DAC3CC8}">
      <dgm:prSet/>
      <dgm:spPr/>
      <dgm:t>
        <a:bodyPr/>
        <a:lstStyle/>
        <a:p>
          <a:endParaRPr lang="ru-RU"/>
        </a:p>
      </dgm:t>
    </dgm:pt>
    <dgm:pt modelId="{8EDDB509-B6A6-4E50-91C0-BF14387BB266}" type="sibTrans" cxnId="{C5256DF8-8277-433F-8BC6-48303DAC3CC8}">
      <dgm:prSet/>
      <dgm:spPr/>
      <dgm:t>
        <a:bodyPr/>
        <a:lstStyle/>
        <a:p>
          <a:endParaRPr lang="ru-RU"/>
        </a:p>
      </dgm:t>
    </dgm:pt>
    <dgm:pt modelId="{5426A96C-69C2-4EB0-AE90-A21E7C75C878}">
      <dgm:prSet phldrT="[Текст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uk-UA" sz="20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навчити студентів аналізувати ключові проблеми та дискусійні питання лінгвістичних дисциплін у сучасній науковій парадигмі;</a:t>
          </a:r>
          <a:endParaRPr lang="uk-UA" sz="2000" noProof="0" dirty="0"/>
        </a:p>
      </dgm:t>
    </dgm:pt>
    <dgm:pt modelId="{9DF8A41D-395E-425D-AE15-FBBD50334D1E}" type="parTrans" cxnId="{B26089F6-F6CF-4599-99A2-40A2291572FE}">
      <dgm:prSet/>
      <dgm:spPr/>
      <dgm:t>
        <a:bodyPr/>
        <a:lstStyle/>
        <a:p>
          <a:endParaRPr lang="ru-RU"/>
        </a:p>
      </dgm:t>
    </dgm:pt>
    <dgm:pt modelId="{381B54CD-2B66-464E-A2AD-C035F00436E8}" type="sibTrans" cxnId="{B26089F6-F6CF-4599-99A2-40A2291572FE}">
      <dgm:prSet/>
      <dgm:spPr/>
      <dgm:t>
        <a:bodyPr/>
        <a:lstStyle/>
        <a:p>
          <a:endParaRPr lang="ru-RU"/>
        </a:p>
      </dgm:t>
    </dgm:pt>
    <dgm:pt modelId="{6A78E899-2D3B-4CAF-811A-C8256F41133A}">
      <dgm:prSet phldrT="[Текст]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uk-UA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висвітлити студентам характеристику головних напрямів лінгвістики у новій парадигмі знання</a:t>
          </a:r>
          <a:r>
            <a:rPr lang="ru-RU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dirty="0"/>
        </a:p>
      </dgm:t>
    </dgm:pt>
    <dgm:pt modelId="{53E499DF-1121-4800-B28A-B0E160BCAFB2}" type="parTrans" cxnId="{B0292996-6543-46D9-88E9-630D550C867F}">
      <dgm:prSet/>
      <dgm:spPr/>
      <dgm:t>
        <a:bodyPr/>
        <a:lstStyle/>
        <a:p>
          <a:endParaRPr lang="ru-RU"/>
        </a:p>
      </dgm:t>
    </dgm:pt>
    <dgm:pt modelId="{44B42866-1124-431B-98C3-C96409181D48}" type="sibTrans" cxnId="{B0292996-6543-46D9-88E9-630D550C867F}">
      <dgm:prSet/>
      <dgm:spPr/>
      <dgm:t>
        <a:bodyPr/>
        <a:lstStyle/>
        <a:p>
          <a:endParaRPr lang="ru-RU"/>
        </a:p>
      </dgm:t>
    </dgm:pt>
    <dgm:pt modelId="{4FB507B4-331A-4456-8113-FFE9324D2741}">
      <dgm:prSet phldrT="[Текст]" custT="1"/>
      <dgm:spPr>
        <a:solidFill>
          <a:schemeClr val="accent1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uk-UA" sz="20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висвітлити методологічні засади сучасного мовознавства, пізнавальні настанови, принципи і процедури дослідницької діяльності.</a:t>
          </a:r>
          <a:endParaRPr lang="uk-UA" sz="2000" noProof="0" dirty="0"/>
        </a:p>
      </dgm:t>
    </dgm:pt>
    <dgm:pt modelId="{07F24B2A-AAAA-4F4C-8D4D-11B007BE339A}" type="parTrans" cxnId="{88C21069-8E62-4D1C-B558-D63F8BE89003}">
      <dgm:prSet/>
      <dgm:spPr/>
      <dgm:t>
        <a:bodyPr/>
        <a:lstStyle/>
        <a:p>
          <a:endParaRPr lang="ru-RU"/>
        </a:p>
      </dgm:t>
    </dgm:pt>
    <dgm:pt modelId="{6A924338-76C2-44B8-8C51-5A4B9783F70B}" type="sibTrans" cxnId="{88C21069-8E62-4D1C-B558-D63F8BE89003}">
      <dgm:prSet/>
      <dgm:spPr/>
      <dgm:t>
        <a:bodyPr/>
        <a:lstStyle/>
        <a:p>
          <a:endParaRPr lang="ru-RU"/>
        </a:p>
      </dgm:t>
    </dgm:pt>
    <dgm:pt modelId="{49DF465E-1CD7-4C22-A27B-D1F09ACAA28B}" type="pres">
      <dgm:prSet presAssocID="{D50C6C6C-3C91-409E-A8BD-ADE209B93F1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60488966-29F5-4F8F-A8A7-B1147D563378}" type="pres">
      <dgm:prSet presAssocID="{D3F2C87D-A38D-4DD3-9E76-CDB42438DA48}" presName="composite" presStyleCnt="0"/>
      <dgm:spPr/>
    </dgm:pt>
    <dgm:pt modelId="{51AB7377-69D9-472A-B2B1-93A533665B52}" type="pres">
      <dgm:prSet presAssocID="{D3F2C87D-A38D-4DD3-9E76-CDB42438DA4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8142D92-711C-4A46-9791-CB43DDBE7576}" type="pres">
      <dgm:prSet presAssocID="{D3F2C87D-A38D-4DD3-9E76-CDB42438DA48}" presName="descendantText" presStyleLbl="alignAcc1" presStyleIdx="0" presStyleCnt="3" custScaleY="1274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12B7315-78C5-49A9-A4C3-3DA4658A3E8D}" type="pres">
      <dgm:prSet presAssocID="{73089835-530C-439A-9CFE-186CFD17E2C1}" presName="sp" presStyleCnt="0"/>
      <dgm:spPr/>
    </dgm:pt>
    <dgm:pt modelId="{75AFA7FB-EC17-4EA7-BFCC-A44D43D99D82}" type="pres">
      <dgm:prSet presAssocID="{27EF0870-0104-4BD4-A2B6-7441B8FCA32F}" presName="composite" presStyleCnt="0"/>
      <dgm:spPr/>
    </dgm:pt>
    <dgm:pt modelId="{5F8C8412-1BB4-4658-9986-A370E7E98144}" type="pres">
      <dgm:prSet presAssocID="{27EF0870-0104-4BD4-A2B6-7441B8FCA32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95568C1-E36B-4BF2-9429-DDF31F53B69D}" type="pres">
      <dgm:prSet presAssocID="{27EF0870-0104-4BD4-A2B6-7441B8FCA32F}" presName="descendantText" presStyleLbl="alignAcc1" presStyleIdx="1" presStyleCnt="3" custScaleY="15869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248886-14EB-4860-B994-BE834957AD96}" type="pres">
      <dgm:prSet presAssocID="{AC914577-410D-4C13-BB3E-013FD60A0430}" presName="sp" presStyleCnt="0"/>
      <dgm:spPr/>
    </dgm:pt>
    <dgm:pt modelId="{C5DDEBB9-0EFA-4112-8C76-AAB6D07E8D3D}" type="pres">
      <dgm:prSet presAssocID="{AAFB866C-AFE1-4F5F-B992-83F505B7ECFD}" presName="composite" presStyleCnt="0"/>
      <dgm:spPr/>
    </dgm:pt>
    <dgm:pt modelId="{22770B69-697C-4410-8BB3-E9512B90541E}" type="pres">
      <dgm:prSet presAssocID="{AAFB866C-AFE1-4F5F-B992-83F505B7ECFD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3DF6B19-8DC9-4165-9535-8534BCF13AD7}" type="pres">
      <dgm:prSet presAssocID="{AAFB866C-AFE1-4F5F-B992-83F505B7ECFD}" presName="descendantText" presStyleLbl="alignAcc1" presStyleIdx="2" presStyleCnt="3" custScaleY="1947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F319900-8ABB-4021-9ED5-624003AB974C}" type="presOf" srcId="{D50C6C6C-3C91-409E-A8BD-ADE209B93F16}" destId="{49DF465E-1CD7-4C22-A27B-D1F09ACAA28B}" srcOrd="0" destOrd="0" presId="urn:microsoft.com/office/officeart/2005/8/layout/chevron2"/>
    <dgm:cxn modelId="{6402FF3B-F20B-49AB-B1DC-603629D7522E}" type="presOf" srcId="{D3F2C87D-A38D-4DD3-9E76-CDB42438DA48}" destId="{51AB7377-69D9-472A-B2B1-93A533665B52}" srcOrd="0" destOrd="0" presId="urn:microsoft.com/office/officeart/2005/8/layout/chevron2"/>
    <dgm:cxn modelId="{C4C82850-5B4E-4E10-83B3-4E90DC594FD0}" type="presOf" srcId="{27EF0870-0104-4BD4-A2B6-7441B8FCA32F}" destId="{5F8C8412-1BB4-4658-9986-A370E7E98144}" srcOrd="0" destOrd="0" presId="urn:microsoft.com/office/officeart/2005/8/layout/chevron2"/>
    <dgm:cxn modelId="{B226424D-6D96-4B3B-8C3E-E6E2F0E0F65A}" srcId="{D50C6C6C-3C91-409E-A8BD-ADE209B93F16}" destId="{D3F2C87D-A38D-4DD3-9E76-CDB42438DA48}" srcOrd="0" destOrd="0" parTransId="{9CBEBFF7-C79B-4BBA-BD7D-603CCC1AFD36}" sibTransId="{73089835-530C-439A-9CFE-186CFD17E2C1}"/>
    <dgm:cxn modelId="{B26089F6-F6CF-4599-99A2-40A2291572FE}" srcId="{AAFB866C-AFE1-4F5F-B992-83F505B7ECFD}" destId="{5426A96C-69C2-4EB0-AE90-A21E7C75C878}" srcOrd="0" destOrd="0" parTransId="{9DF8A41D-395E-425D-AE15-FBBD50334D1E}" sibTransId="{381B54CD-2B66-464E-A2AD-C035F00436E8}"/>
    <dgm:cxn modelId="{C2C56096-4DB5-4588-9C1C-45607AAC9A88}" srcId="{D50C6C6C-3C91-409E-A8BD-ADE209B93F16}" destId="{27EF0870-0104-4BD4-A2B6-7441B8FCA32F}" srcOrd="1" destOrd="0" parTransId="{111568BC-3BC9-4468-BFA7-46CC93DBE45D}" sibTransId="{AC914577-410D-4C13-BB3E-013FD60A0430}"/>
    <dgm:cxn modelId="{DEA4AA60-5168-4D55-ABA4-A9181D33C66A}" type="presOf" srcId="{AAFB866C-AFE1-4F5F-B992-83F505B7ECFD}" destId="{22770B69-697C-4410-8BB3-E9512B90541E}" srcOrd="0" destOrd="0" presId="urn:microsoft.com/office/officeart/2005/8/layout/chevron2"/>
    <dgm:cxn modelId="{DF3967E4-7500-47EE-8A9A-D3E6D9F2C163}" type="presOf" srcId="{5426A96C-69C2-4EB0-AE90-A21E7C75C878}" destId="{D3DF6B19-8DC9-4165-9535-8534BCF13AD7}" srcOrd="0" destOrd="0" presId="urn:microsoft.com/office/officeart/2005/8/layout/chevron2"/>
    <dgm:cxn modelId="{7FD71176-E7BB-410C-93A3-6D3D46632786}" type="presOf" srcId="{AB9672A9-0CB0-43BA-946C-26F87CBDAD60}" destId="{48142D92-711C-4A46-9791-CB43DDBE7576}" srcOrd="0" destOrd="0" presId="urn:microsoft.com/office/officeart/2005/8/layout/chevron2"/>
    <dgm:cxn modelId="{88C21069-8E62-4D1C-B558-D63F8BE89003}" srcId="{AAFB866C-AFE1-4F5F-B992-83F505B7ECFD}" destId="{4FB507B4-331A-4456-8113-FFE9324D2741}" srcOrd="1" destOrd="0" parTransId="{07F24B2A-AAAA-4F4C-8D4D-11B007BE339A}" sibTransId="{6A924338-76C2-44B8-8C51-5A4B9783F70B}"/>
    <dgm:cxn modelId="{E256C3F0-CDD1-4BE7-87EE-C88964B72D8A}" type="presOf" srcId="{6A78E899-2D3B-4CAF-811A-C8256F41133A}" destId="{48142D92-711C-4A46-9791-CB43DDBE7576}" srcOrd="0" destOrd="1" presId="urn:microsoft.com/office/officeart/2005/8/layout/chevron2"/>
    <dgm:cxn modelId="{C5256DF8-8277-433F-8BC6-48303DAC3CC8}" srcId="{D50C6C6C-3C91-409E-A8BD-ADE209B93F16}" destId="{AAFB866C-AFE1-4F5F-B992-83F505B7ECFD}" srcOrd="2" destOrd="0" parTransId="{73A844ED-1402-4CF9-A7F5-1A8C49D163B7}" sibTransId="{8EDDB509-B6A6-4E50-91C0-BF14387BB266}"/>
    <dgm:cxn modelId="{0C0CB3D7-3B70-4128-A442-A3686E219754}" type="presOf" srcId="{A26AABF2-48F0-4C59-97C9-0A90CDE70E3E}" destId="{895568C1-E36B-4BF2-9429-DDF31F53B69D}" srcOrd="0" destOrd="0" presId="urn:microsoft.com/office/officeart/2005/8/layout/chevron2"/>
    <dgm:cxn modelId="{3EEFE66E-0045-47AB-BBA4-ACC696591DD8}" srcId="{D3F2C87D-A38D-4DD3-9E76-CDB42438DA48}" destId="{AB9672A9-0CB0-43BA-946C-26F87CBDAD60}" srcOrd="0" destOrd="0" parTransId="{D96978D0-C6BF-4AC5-A772-4A1FA83330D8}" sibTransId="{FC14E709-9610-4B1C-B144-B5C4377821DE}"/>
    <dgm:cxn modelId="{B0292996-6543-46D9-88E9-630D550C867F}" srcId="{D3F2C87D-A38D-4DD3-9E76-CDB42438DA48}" destId="{6A78E899-2D3B-4CAF-811A-C8256F41133A}" srcOrd="1" destOrd="0" parTransId="{53E499DF-1121-4800-B28A-B0E160BCAFB2}" sibTransId="{44B42866-1124-431B-98C3-C96409181D48}"/>
    <dgm:cxn modelId="{762BE410-056E-4DFD-8764-3EBEE4288B60}" type="presOf" srcId="{4FB507B4-331A-4456-8113-FFE9324D2741}" destId="{D3DF6B19-8DC9-4165-9535-8534BCF13AD7}" srcOrd="0" destOrd="1" presId="urn:microsoft.com/office/officeart/2005/8/layout/chevron2"/>
    <dgm:cxn modelId="{2A0DCCFF-E7A6-431D-887A-95917BC6B89A}" srcId="{27EF0870-0104-4BD4-A2B6-7441B8FCA32F}" destId="{A26AABF2-48F0-4C59-97C9-0A90CDE70E3E}" srcOrd="0" destOrd="0" parTransId="{E0A16952-41FD-4F12-917A-68EA8FC76531}" sibTransId="{D2ABFB2D-38DB-4C93-BCA4-1B8AB590F7BA}"/>
    <dgm:cxn modelId="{C231780D-55E7-4B7A-96D6-2E434442D2F4}" type="presParOf" srcId="{49DF465E-1CD7-4C22-A27B-D1F09ACAA28B}" destId="{60488966-29F5-4F8F-A8A7-B1147D563378}" srcOrd="0" destOrd="0" presId="urn:microsoft.com/office/officeart/2005/8/layout/chevron2"/>
    <dgm:cxn modelId="{3DD679BF-4628-4396-BF8D-35D6581C24CB}" type="presParOf" srcId="{60488966-29F5-4F8F-A8A7-B1147D563378}" destId="{51AB7377-69D9-472A-B2B1-93A533665B52}" srcOrd="0" destOrd="0" presId="urn:microsoft.com/office/officeart/2005/8/layout/chevron2"/>
    <dgm:cxn modelId="{65D57877-6F73-4BDD-817C-0C4A23BAE6C1}" type="presParOf" srcId="{60488966-29F5-4F8F-A8A7-B1147D563378}" destId="{48142D92-711C-4A46-9791-CB43DDBE7576}" srcOrd="1" destOrd="0" presId="urn:microsoft.com/office/officeart/2005/8/layout/chevron2"/>
    <dgm:cxn modelId="{FC81E942-3046-4AAD-A2DD-57B3476A13E9}" type="presParOf" srcId="{49DF465E-1CD7-4C22-A27B-D1F09ACAA28B}" destId="{912B7315-78C5-49A9-A4C3-3DA4658A3E8D}" srcOrd="1" destOrd="0" presId="urn:microsoft.com/office/officeart/2005/8/layout/chevron2"/>
    <dgm:cxn modelId="{F8B2D115-1155-495C-90CA-8EDB4C26EE91}" type="presParOf" srcId="{49DF465E-1CD7-4C22-A27B-D1F09ACAA28B}" destId="{75AFA7FB-EC17-4EA7-BFCC-A44D43D99D82}" srcOrd="2" destOrd="0" presId="urn:microsoft.com/office/officeart/2005/8/layout/chevron2"/>
    <dgm:cxn modelId="{76AFE555-7BF6-4A44-A1A7-C33C2A66E39B}" type="presParOf" srcId="{75AFA7FB-EC17-4EA7-BFCC-A44D43D99D82}" destId="{5F8C8412-1BB4-4658-9986-A370E7E98144}" srcOrd="0" destOrd="0" presId="urn:microsoft.com/office/officeart/2005/8/layout/chevron2"/>
    <dgm:cxn modelId="{34525C53-76B6-4693-AA62-90A99F125A5B}" type="presParOf" srcId="{75AFA7FB-EC17-4EA7-BFCC-A44D43D99D82}" destId="{895568C1-E36B-4BF2-9429-DDF31F53B69D}" srcOrd="1" destOrd="0" presId="urn:microsoft.com/office/officeart/2005/8/layout/chevron2"/>
    <dgm:cxn modelId="{3662B1FD-6E94-4FA0-B608-62E132574D28}" type="presParOf" srcId="{49DF465E-1CD7-4C22-A27B-D1F09ACAA28B}" destId="{7D248886-14EB-4860-B994-BE834957AD96}" srcOrd="3" destOrd="0" presId="urn:microsoft.com/office/officeart/2005/8/layout/chevron2"/>
    <dgm:cxn modelId="{6BA0FC3B-4BB0-41A7-9DD1-0AC7382AE76E}" type="presParOf" srcId="{49DF465E-1CD7-4C22-A27B-D1F09ACAA28B}" destId="{C5DDEBB9-0EFA-4112-8C76-AAB6D07E8D3D}" srcOrd="4" destOrd="0" presId="urn:microsoft.com/office/officeart/2005/8/layout/chevron2"/>
    <dgm:cxn modelId="{51F0A553-6609-4AA0-8476-51C42BF1458E}" type="presParOf" srcId="{C5DDEBB9-0EFA-4112-8C76-AAB6D07E8D3D}" destId="{22770B69-697C-4410-8BB3-E9512B90541E}" srcOrd="0" destOrd="0" presId="urn:microsoft.com/office/officeart/2005/8/layout/chevron2"/>
    <dgm:cxn modelId="{60A81DBF-BB31-49C8-8AFC-3D7AD16E32F8}" type="presParOf" srcId="{C5DDEBB9-0EFA-4112-8C76-AAB6D07E8D3D}" destId="{D3DF6B19-8DC9-4165-9535-8534BCF13AD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85B34E1-0167-425D-B557-5BAB593B90B0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5DD8A4DE-3F72-4076-AA15-0E3F5D936FCE}">
      <dgm:prSet phldrT="[Текст]" custT="1"/>
      <dgm:spPr>
        <a:effectLst>
          <a:glow rad="635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pPr algn="l"/>
          <a:r>
            <a:rPr lang="uk-UA" sz="18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основні категорії та поняття лінгвометодології, когнітивної лінгвістики, лінгвоконцептології, лінгвокультурології, теорії міжкультурної комунікації, лінгвістичної прагматики, комунікативної лінгвістики, лінгвістичної генології</a:t>
          </a:r>
          <a:endParaRPr lang="uk-UA" sz="18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5B1D67-66DC-4790-8607-2B5B76CD09DA}" type="parTrans" cxnId="{69FE83E6-47A9-4B66-99A8-1FD5115E261B}">
      <dgm:prSet/>
      <dgm:spPr/>
      <dgm:t>
        <a:bodyPr/>
        <a:lstStyle/>
        <a:p>
          <a:endParaRPr lang="ru-RU"/>
        </a:p>
      </dgm:t>
    </dgm:pt>
    <dgm:pt modelId="{A6C9459D-B08E-4FD1-9CDC-A2510C13316C}" type="sibTrans" cxnId="{69FE83E6-47A9-4B66-99A8-1FD5115E261B}">
      <dgm:prSet/>
      <dgm:spPr/>
      <dgm:t>
        <a:bodyPr/>
        <a:lstStyle/>
        <a:p>
          <a:endParaRPr lang="ru-RU"/>
        </a:p>
      </dgm:t>
    </dgm:pt>
    <dgm:pt modelId="{54C62E5A-C5C8-43BE-BF0F-0A5511FE7470}">
      <dgm:prSet phldrT="[Текст]"/>
      <dgm:spPr>
        <a:effectLst>
          <a:glow rad="635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uk-UA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орієнтуватися у парадигмальному просторі сучасної науки про мову</a:t>
          </a:r>
          <a:endParaRPr lang="uk-UA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AB082B1-B4DA-4337-90F2-287AE2A59B68}" type="parTrans" cxnId="{AFD3D18A-FAD5-42CE-B887-769CA625AAF9}">
      <dgm:prSet/>
      <dgm:spPr/>
      <dgm:t>
        <a:bodyPr/>
        <a:lstStyle/>
        <a:p>
          <a:endParaRPr lang="ru-RU"/>
        </a:p>
      </dgm:t>
    </dgm:pt>
    <dgm:pt modelId="{9C50D33F-FAC0-4898-AE0D-41E33AF0BBB6}" type="sibTrans" cxnId="{AFD3D18A-FAD5-42CE-B887-769CA625AAF9}">
      <dgm:prSet/>
      <dgm:spPr/>
      <dgm:t>
        <a:bodyPr/>
        <a:lstStyle/>
        <a:p>
          <a:endParaRPr lang="ru-RU"/>
        </a:p>
      </dgm:t>
    </dgm:pt>
    <dgm:pt modelId="{407CA9D3-7BA4-4598-9FA1-77E4CE9C612F}">
      <dgm:prSet custT="1"/>
      <dgm:spPr>
        <a:effectLst>
          <a:glow rad="63500">
            <a:schemeClr val="accent5">
              <a:satMod val="175000"/>
              <a:alpha val="40000"/>
            </a:schemeClr>
          </a:glow>
        </a:effectLst>
      </dgm:spPr>
      <dgm:t>
        <a:bodyPr/>
        <a:lstStyle/>
        <a:p>
          <a:r>
            <a:rPr lang="ru-RU" sz="28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28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нові галузі та напрямки сучасної лінгвістики та їх онтологічні характеристики</a:t>
          </a:r>
          <a:endParaRPr lang="uk-UA" sz="28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2337D2-3C3E-49C1-AB07-48DC1BD0F1CE}" type="parTrans" cxnId="{1F4E4D40-6C10-4D7D-AB3F-00CED0A7685D}">
      <dgm:prSet/>
      <dgm:spPr/>
      <dgm:t>
        <a:bodyPr/>
        <a:lstStyle/>
        <a:p>
          <a:endParaRPr lang="ru-RU"/>
        </a:p>
      </dgm:t>
    </dgm:pt>
    <dgm:pt modelId="{A2E86E31-5EAC-4BF6-91C3-203C458556B1}" type="sibTrans" cxnId="{1F4E4D40-6C10-4D7D-AB3F-00CED0A7685D}">
      <dgm:prSet/>
      <dgm:spPr/>
      <dgm:t>
        <a:bodyPr/>
        <a:lstStyle/>
        <a:p>
          <a:endParaRPr lang="ru-RU"/>
        </a:p>
      </dgm:t>
    </dgm:pt>
    <dgm:pt modelId="{140EA0A4-7CA1-4C4A-A450-88FD3EB82E41}">
      <dgm:prSet custT="1"/>
      <dgm:spPr>
        <a:effectLst>
          <a:glow rad="635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uk-UA" sz="28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панівні тенденції у сучасному світовому мовознавстві та перспективи його подальшого розвитку</a:t>
          </a:r>
          <a:endParaRPr lang="uk-UA" sz="28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229B12-F4FB-41F2-A578-B81E02D2E804}" type="parTrans" cxnId="{BE00B71C-A317-4B82-A88A-D4B3B8C6CC29}">
      <dgm:prSet/>
      <dgm:spPr/>
      <dgm:t>
        <a:bodyPr/>
        <a:lstStyle/>
        <a:p>
          <a:endParaRPr lang="ru-RU"/>
        </a:p>
      </dgm:t>
    </dgm:pt>
    <dgm:pt modelId="{947DCBB9-3375-498D-B749-678DCBFEAB84}" type="sibTrans" cxnId="{BE00B71C-A317-4B82-A88A-D4B3B8C6CC29}">
      <dgm:prSet/>
      <dgm:spPr/>
      <dgm:t>
        <a:bodyPr/>
        <a:lstStyle/>
        <a:p>
          <a:endParaRPr lang="ru-RU"/>
        </a:p>
      </dgm:t>
    </dgm:pt>
    <dgm:pt modelId="{4FBD8595-0C3D-4966-8F6B-E2589622FBCF}">
      <dgm:prSet custT="1"/>
      <dgm:spPr>
        <a:effectLst>
          <a:glow rad="635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pPr algn="l"/>
          <a:r>
            <a:rPr lang="uk-UA" sz="21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аналізувати ключові проблеми та </a:t>
          </a:r>
          <a:r>
            <a:rPr lang="uk-UA" sz="21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розв</a:t>
          </a:r>
          <a:r>
            <a:rPr lang="hy-AM" sz="21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՚</a:t>
          </a:r>
          <a:r>
            <a:rPr lang="uk-UA" sz="21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язувати дискусійні питання основних галузей сучасної лінгвістики; здійснювати самостійний аналіз актуальних мовознавчих проблем</a:t>
          </a:r>
          <a:endParaRPr lang="uk-UA" sz="21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6FBE76D-41A9-4996-899F-E19D9271685F}" type="parTrans" cxnId="{C2128BDA-8CBB-4D10-9C78-CBA9C09E5859}">
      <dgm:prSet/>
      <dgm:spPr/>
      <dgm:t>
        <a:bodyPr/>
        <a:lstStyle/>
        <a:p>
          <a:endParaRPr lang="ru-RU"/>
        </a:p>
      </dgm:t>
    </dgm:pt>
    <dgm:pt modelId="{EB44166E-9FC8-4E5E-8A46-B6BAB306286F}" type="sibTrans" cxnId="{C2128BDA-8CBB-4D10-9C78-CBA9C09E5859}">
      <dgm:prSet/>
      <dgm:spPr/>
      <dgm:t>
        <a:bodyPr/>
        <a:lstStyle/>
        <a:p>
          <a:endParaRPr lang="ru-RU"/>
        </a:p>
      </dgm:t>
    </dgm:pt>
    <dgm:pt modelId="{FDE48E61-E3C4-4C5B-A4B2-CBD9609FBDD7}">
      <dgm:prSet custT="1"/>
      <dgm:spPr>
        <a:effectLst>
          <a:glow rad="63500">
            <a:schemeClr val="accent1">
              <a:satMod val="175000"/>
              <a:alpha val="40000"/>
            </a:schemeClr>
          </a:glow>
        </a:effectLst>
      </dgm:spPr>
      <dgm:t>
        <a:bodyPr/>
        <a:lstStyle/>
        <a:p>
          <a:r>
            <a:rPr lang="uk-UA" sz="2400" noProof="0" dirty="0" smtClean="0"/>
            <a:t> </a:t>
          </a:r>
          <a:r>
            <a:rPr lang="uk-UA" sz="24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основні пізнавальні настанови та принципи дослідницької діяльності у сучасному мовознавстві</a:t>
          </a:r>
          <a:endParaRPr lang="uk-UA" sz="24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34858F-32C3-48F6-808C-3A4F559DC922}" type="parTrans" cxnId="{CE625292-6C55-4D0A-87EA-98D5F872E1B2}">
      <dgm:prSet/>
      <dgm:spPr/>
      <dgm:t>
        <a:bodyPr/>
        <a:lstStyle/>
        <a:p>
          <a:endParaRPr lang="ru-RU"/>
        </a:p>
      </dgm:t>
    </dgm:pt>
    <dgm:pt modelId="{6AA1C377-F4EE-4D79-9A5B-190994EF9A9C}" type="sibTrans" cxnId="{CE625292-6C55-4D0A-87EA-98D5F872E1B2}">
      <dgm:prSet/>
      <dgm:spPr/>
      <dgm:t>
        <a:bodyPr/>
        <a:lstStyle/>
        <a:p>
          <a:endParaRPr lang="ru-RU"/>
        </a:p>
      </dgm:t>
    </dgm:pt>
    <dgm:pt modelId="{77B6EEF4-10E1-4E8F-8E3F-A97F30536B8B}" type="pres">
      <dgm:prSet presAssocID="{A85B34E1-0167-425D-B557-5BAB593B90B0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1839845-45DF-4D75-9ED8-88E4733A91A7}" type="pres">
      <dgm:prSet presAssocID="{407CA9D3-7BA4-4598-9FA1-77E4CE9C612F}" presName="node" presStyleLbl="node1" presStyleIdx="0" presStyleCnt="6" custScaleX="102935" custScaleY="99173" custLinFactNeighborX="5300" custLinFactNeighborY="-36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EC482D7-1984-47D1-96D9-D4B6C8711F6D}" type="pres">
      <dgm:prSet presAssocID="{A2E86E31-5EAC-4BF6-91C3-203C458556B1}" presName="sibTrans" presStyleCnt="0"/>
      <dgm:spPr/>
    </dgm:pt>
    <dgm:pt modelId="{F89FE6FF-964E-429D-B2CE-562ACB5FC88D}" type="pres">
      <dgm:prSet presAssocID="{5DD8A4DE-3F72-4076-AA15-0E3F5D936FCE}" presName="node" presStyleLbl="node1" presStyleIdx="1" presStyleCnt="6" custLinFactX="6446" custLinFactNeighborX="100000" custLinFactNeighborY="73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A8B2B73-7AA6-4E84-BE1A-C2E887A9DE36}" type="pres">
      <dgm:prSet presAssocID="{A6C9459D-B08E-4FD1-9CDC-A2510C13316C}" presName="sibTrans" presStyleCnt="0"/>
      <dgm:spPr/>
    </dgm:pt>
    <dgm:pt modelId="{C1F1E974-531B-499C-8FD9-270129BF466E}" type="pres">
      <dgm:prSet presAssocID="{140EA0A4-7CA1-4C4A-A450-88FD3EB82E41}" presName="node" presStyleLbl="node1" presStyleIdx="2" presStyleCnt="6" custLinFactX="-10000" custLinFactNeighborX="-100000" custLinFactNeighborY="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6C7622-AC1E-4FF6-A7AC-C9C6A8B5C4BB}" type="pres">
      <dgm:prSet presAssocID="{947DCBB9-3375-498D-B749-678DCBFEAB84}" presName="sibTrans" presStyleCnt="0"/>
      <dgm:spPr/>
    </dgm:pt>
    <dgm:pt modelId="{6EABF4B7-1D5C-4534-ACE7-7C6032845A10}" type="pres">
      <dgm:prSet presAssocID="{54C62E5A-C5C8-43BE-BF0F-0A5511FE7470}" presName="node" presStyleLbl="node1" presStyleIdx="3" presStyleCnt="6" custLinFactX="4753" custLinFactNeighborX="100000" custLinFactNeighborY="4812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1577F7-1323-4E29-A5EA-36CF7D8C3A9F}" type="pres">
      <dgm:prSet presAssocID="{9C50D33F-FAC0-4898-AE0D-41E33AF0BBB6}" presName="sibTrans" presStyleCnt="0"/>
      <dgm:spPr/>
    </dgm:pt>
    <dgm:pt modelId="{0EB24D1C-CA1C-4CEC-AD47-07207B379893}" type="pres">
      <dgm:prSet presAssocID="{4FBD8595-0C3D-4966-8F6B-E2589622FBCF}" presName="node" presStyleLbl="node1" presStyleIdx="4" presStyleCnt="6" custLinFactX="4728" custLinFactNeighborX="100000" custLinFactNeighborY="-34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12E2D4D-BBA0-4D4C-B97F-B91389FB80A9}" type="pres">
      <dgm:prSet presAssocID="{EB44166E-9FC8-4E5E-8A46-B6BAB306286F}" presName="sibTrans" presStyleCnt="0"/>
      <dgm:spPr/>
    </dgm:pt>
    <dgm:pt modelId="{B887213B-7268-418B-BEA0-CDE41DD6747C}" type="pres">
      <dgm:prSet presAssocID="{FDE48E61-E3C4-4C5B-A4B2-CBD9609FBDD7}" presName="node" presStyleLbl="node1" presStyleIdx="5" presStyleCnt="6" custScaleX="93373" custScaleY="97239" custLinFactX="-100000" custLinFactNeighborX="-117212" custLinFactNeighborY="75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9F42442-43A9-4B1C-B866-8F7B1C51E518}" type="presOf" srcId="{140EA0A4-7CA1-4C4A-A450-88FD3EB82E41}" destId="{C1F1E974-531B-499C-8FD9-270129BF466E}" srcOrd="0" destOrd="0" presId="urn:microsoft.com/office/officeart/2005/8/layout/default"/>
    <dgm:cxn modelId="{703F7D80-EAA7-4B0A-8CDA-181549771127}" type="presOf" srcId="{A85B34E1-0167-425D-B557-5BAB593B90B0}" destId="{77B6EEF4-10E1-4E8F-8E3F-A97F30536B8B}" srcOrd="0" destOrd="0" presId="urn:microsoft.com/office/officeart/2005/8/layout/default"/>
    <dgm:cxn modelId="{C2128BDA-8CBB-4D10-9C78-CBA9C09E5859}" srcId="{A85B34E1-0167-425D-B557-5BAB593B90B0}" destId="{4FBD8595-0C3D-4966-8F6B-E2589622FBCF}" srcOrd="4" destOrd="0" parTransId="{36FBE76D-41A9-4996-899F-E19D9271685F}" sibTransId="{EB44166E-9FC8-4E5E-8A46-B6BAB306286F}"/>
    <dgm:cxn modelId="{7137ED37-2C74-4DFE-8491-D804A6DD6274}" type="presOf" srcId="{FDE48E61-E3C4-4C5B-A4B2-CBD9609FBDD7}" destId="{B887213B-7268-418B-BEA0-CDE41DD6747C}" srcOrd="0" destOrd="0" presId="urn:microsoft.com/office/officeart/2005/8/layout/default"/>
    <dgm:cxn modelId="{69FE83E6-47A9-4B66-99A8-1FD5115E261B}" srcId="{A85B34E1-0167-425D-B557-5BAB593B90B0}" destId="{5DD8A4DE-3F72-4076-AA15-0E3F5D936FCE}" srcOrd="1" destOrd="0" parTransId="{805B1D67-66DC-4790-8607-2B5B76CD09DA}" sibTransId="{A6C9459D-B08E-4FD1-9CDC-A2510C13316C}"/>
    <dgm:cxn modelId="{CE625292-6C55-4D0A-87EA-98D5F872E1B2}" srcId="{A85B34E1-0167-425D-B557-5BAB593B90B0}" destId="{FDE48E61-E3C4-4C5B-A4B2-CBD9609FBDD7}" srcOrd="5" destOrd="0" parTransId="{FE34858F-32C3-48F6-808C-3A4F559DC922}" sibTransId="{6AA1C377-F4EE-4D79-9A5B-190994EF9A9C}"/>
    <dgm:cxn modelId="{1F4E4D40-6C10-4D7D-AB3F-00CED0A7685D}" srcId="{A85B34E1-0167-425D-B557-5BAB593B90B0}" destId="{407CA9D3-7BA4-4598-9FA1-77E4CE9C612F}" srcOrd="0" destOrd="0" parTransId="{C82337D2-3C3E-49C1-AB07-48DC1BD0F1CE}" sibTransId="{A2E86E31-5EAC-4BF6-91C3-203C458556B1}"/>
    <dgm:cxn modelId="{4E51B11E-547A-45B1-9581-6E56E4DD851C}" type="presOf" srcId="{407CA9D3-7BA4-4598-9FA1-77E4CE9C612F}" destId="{D1839845-45DF-4D75-9ED8-88E4733A91A7}" srcOrd="0" destOrd="0" presId="urn:microsoft.com/office/officeart/2005/8/layout/default"/>
    <dgm:cxn modelId="{AFD3D18A-FAD5-42CE-B887-769CA625AAF9}" srcId="{A85B34E1-0167-425D-B557-5BAB593B90B0}" destId="{54C62E5A-C5C8-43BE-BF0F-0A5511FE7470}" srcOrd="3" destOrd="0" parTransId="{4AB082B1-B4DA-4337-90F2-287AE2A59B68}" sibTransId="{9C50D33F-FAC0-4898-AE0D-41E33AF0BBB6}"/>
    <dgm:cxn modelId="{D09222E5-1FE8-4411-A1D7-24B8AF94DDD7}" type="presOf" srcId="{5DD8A4DE-3F72-4076-AA15-0E3F5D936FCE}" destId="{F89FE6FF-964E-429D-B2CE-562ACB5FC88D}" srcOrd="0" destOrd="0" presId="urn:microsoft.com/office/officeart/2005/8/layout/default"/>
    <dgm:cxn modelId="{75074AB6-F140-40DA-8708-655495FADFC6}" type="presOf" srcId="{4FBD8595-0C3D-4966-8F6B-E2589622FBCF}" destId="{0EB24D1C-CA1C-4CEC-AD47-07207B379893}" srcOrd="0" destOrd="0" presId="urn:microsoft.com/office/officeart/2005/8/layout/default"/>
    <dgm:cxn modelId="{BE00B71C-A317-4B82-A88A-D4B3B8C6CC29}" srcId="{A85B34E1-0167-425D-B557-5BAB593B90B0}" destId="{140EA0A4-7CA1-4C4A-A450-88FD3EB82E41}" srcOrd="2" destOrd="0" parTransId="{97229B12-F4FB-41F2-A578-B81E02D2E804}" sibTransId="{947DCBB9-3375-498D-B749-678DCBFEAB84}"/>
    <dgm:cxn modelId="{73769B6E-E2EA-4483-96BF-4F385458029F}" type="presOf" srcId="{54C62E5A-C5C8-43BE-BF0F-0A5511FE7470}" destId="{6EABF4B7-1D5C-4534-ACE7-7C6032845A10}" srcOrd="0" destOrd="0" presId="urn:microsoft.com/office/officeart/2005/8/layout/default"/>
    <dgm:cxn modelId="{E7383781-6EBA-4B51-BEFB-E26475EC64F2}" type="presParOf" srcId="{77B6EEF4-10E1-4E8F-8E3F-A97F30536B8B}" destId="{D1839845-45DF-4D75-9ED8-88E4733A91A7}" srcOrd="0" destOrd="0" presId="urn:microsoft.com/office/officeart/2005/8/layout/default"/>
    <dgm:cxn modelId="{41CD6E27-1541-4A1B-BF34-A7436864926A}" type="presParOf" srcId="{77B6EEF4-10E1-4E8F-8E3F-A97F30536B8B}" destId="{0EC482D7-1984-47D1-96D9-D4B6C8711F6D}" srcOrd="1" destOrd="0" presId="urn:microsoft.com/office/officeart/2005/8/layout/default"/>
    <dgm:cxn modelId="{BBCCA0CC-9997-4F5F-8074-A12845E0090A}" type="presParOf" srcId="{77B6EEF4-10E1-4E8F-8E3F-A97F30536B8B}" destId="{F89FE6FF-964E-429D-B2CE-562ACB5FC88D}" srcOrd="2" destOrd="0" presId="urn:microsoft.com/office/officeart/2005/8/layout/default"/>
    <dgm:cxn modelId="{421E1542-0769-470C-B3C5-B604893653C1}" type="presParOf" srcId="{77B6EEF4-10E1-4E8F-8E3F-A97F30536B8B}" destId="{6A8B2B73-7AA6-4E84-BE1A-C2E887A9DE36}" srcOrd="3" destOrd="0" presId="urn:microsoft.com/office/officeart/2005/8/layout/default"/>
    <dgm:cxn modelId="{D1158270-028B-4DC9-871D-A2914703EF4A}" type="presParOf" srcId="{77B6EEF4-10E1-4E8F-8E3F-A97F30536B8B}" destId="{C1F1E974-531B-499C-8FD9-270129BF466E}" srcOrd="4" destOrd="0" presId="urn:microsoft.com/office/officeart/2005/8/layout/default"/>
    <dgm:cxn modelId="{82F377D7-1A57-4BE2-A56E-45F0929B0B3C}" type="presParOf" srcId="{77B6EEF4-10E1-4E8F-8E3F-A97F30536B8B}" destId="{746C7622-AC1E-4FF6-A7AC-C9C6A8B5C4BB}" srcOrd="5" destOrd="0" presId="urn:microsoft.com/office/officeart/2005/8/layout/default"/>
    <dgm:cxn modelId="{C9C47762-B6FC-40CF-9C5A-0A1521BD59B9}" type="presParOf" srcId="{77B6EEF4-10E1-4E8F-8E3F-A97F30536B8B}" destId="{6EABF4B7-1D5C-4534-ACE7-7C6032845A10}" srcOrd="6" destOrd="0" presId="urn:microsoft.com/office/officeart/2005/8/layout/default"/>
    <dgm:cxn modelId="{DAC7F3EA-F5C1-4BE6-9067-C33277A8F20F}" type="presParOf" srcId="{77B6EEF4-10E1-4E8F-8E3F-A97F30536B8B}" destId="{141577F7-1323-4E29-A5EA-36CF7D8C3A9F}" srcOrd="7" destOrd="0" presId="urn:microsoft.com/office/officeart/2005/8/layout/default"/>
    <dgm:cxn modelId="{0AE18511-9423-46A2-BA65-BB8D49BAB996}" type="presParOf" srcId="{77B6EEF4-10E1-4E8F-8E3F-A97F30536B8B}" destId="{0EB24D1C-CA1C-4CEC-AD47-07207B379893}" srcOrd="8" destOrd="0" presId="urn:microsoft.com/office/officeart/2005/8/layout/default"/>
    <dgm:cxn modelId="{91A6DDE1-4D59-4C89-8543-D33627686016}" type="presParOf" srcId="{77B6EEF4-10E1-4E8F-8E3F-A97F30536B8B}" destId="{412E2D4D-BBA0-4D4C-B97F-B91389FB80A9}" srcOrd="9" destOrd="0" presId="urn:microsoft.com/office/officeart/2005/8/layout/default"/>
    <dgm:cxn modelId="{7E93902E-2051-466F-A5F3-083EC30358C0}" type="presParOf" srcId="{77B6EEF4-10E1-4E8F-8E3F-A97F30536B8B}" destId="{B887213B-7268-418B-BEA0-CDE41DD6747C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F60F650-6C60-4E96-B7A8-EE26F8C3C57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DB70B493-184B-456E-A694-75278E894969}">
      <dgm:prSet/>
      <dgm:spPr/>
      <dgm:t>
        <a:bodyPr/>
        <a:lstStyle/>
        <a:p>
          <a:r>
            <a:rPr lang="uk-UA" noProof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Лінгвокультурологія і теорія міжкультурної комунікації</a:t>
          </a:r>
          <a:endParaRPr lang="uk-UA" noProof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9467840-B888-4FF2-80DB-2B50876CA7C1}" type="parTrans" cxnId="{D8154F00-2DF1-48FB-B8AB-04AC0C277D86}">
      <dgm:prSet/>
      <dgm:spPr/>
      <dgm:t>
        <a:bodyPr/>
        <a:lstStyle/>
        <a:p>
          <a:endParaRPr lang="ru-RU"/>
        </a:p>
      </dgm:t>
    </dgm:pt>
    <dgm:pt modelId="{EB4509D8-9063-48A2-A3FD-211923F19C42}" type="sibTrans" cxnId="{D8154F00-2DF1-48FB-B8AB-04AC0C277D86}">
      <dgm:prSet/>
      <dgm:spPr/>
      <dgm:t>
        <a:bodyPr/>
        <a:lstStyle/>
        <a:p>
          <a:endParaRPr lang="ru-RU"/>
        </a:p>
      </dgm:t>
    </dgm:pt>
    <dgm:pt modelId="{44B388AF-6EAD-41B1-BADB-CB7791ED7415}">
      <dgm:prSet/>
      <dgm:spPr/>
      <dgm:t>
        <a:bodyPr/>
        <a:lstStyle/>
        <a:p>
          <a:r>
            <a:rPr 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noProof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Когнітивна та аксіологічна лінгвістика (лінгвконцептологія). </a:t>
          </a:r>
          <a:endParaRPr lang="uk-UA" noProof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B72173-3AEC-41DA-BC4D-5802A00F2255}" type="parTrans" cxnId="{5C28F5D8-8A29-4A49-B2C9-1DACCD8EFC56}">
      <dgm:prSet/>
      <dgm:spPr/>
      <dgm:t>
        <a:bodyPr/>
        <a:lstStyle/>
        <a:p>
          <a:endParaRPr lang="ru-RU"/>
        </a:p>
      </dgm:t>
    </dgm:pt>
    <dgm:pt modelId="{F105CC9D-7FFA-4869-8DD0-139D08DECD77}" type="sibTrans" cxnId="{5C28F5D8-8A29-4A49-B2C9-1DACCD8EFC56}">
      <dgm:prSet/>
      <dgm:spPr/>
      <dgm:t>
        <a:bodyPr/>
        <a:lstStyle/>
        <a:p>
          <a:endParaRPr lang="ru-RU"/>
        </a:p>
      </dgm:t>
    </dgm:pt>
    <dgm:pt modelId="{62B355EF-FC83-46BE-9228-34627ED4D72D}">
      <dgm:prSet/>
      <dgm:spPr/>
      <dgm:t>
        <a:bodyPr/>
        <a:lstStyle/>
        <a:p>
          <a:r>
            <a:rPr lang="uk-UA" noProof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Лінгвометодологія і наукові парадигми сучасної лінгвістики</a:t>
          </a:r>
        </a:p>
      </dgm:t>
    </dgm:pt>
    <dgm:pt modelId="{98171F5D-DB79-4D14-8F1E-92197ED5B6FE}" type="parTrans" cxnId="{9D115D72-4A1A-4DB4-BD48-1E6C2DC2F725}">
      <dgm:prSet/>
      <dgm:spPr/>
      <dgm:t>
        <a:bodyPr/>
        <a:lstStyle/>
        <a:p>
          <a:endParaRPr lang="ru-RU"/>
        </a:p>
      </dgm:t>
    </dgm:pt>
    <dgm:pt modelId="{9074FEF0-01DA-4793-8AF3-33D9F8300847}" type="sibTrans" cxnId="{9D115D72-4A1A-4DB4-BD48-1E6C2DC2F725}">
      <dgm:prSet/>
      <dgm:spPr/>
      <dgm:t>
        <a:bodyPr/>
        <a:lstStyle/>
        <a:p>
          <a:endParaRPr lang="ru-RU"/>
        </a:p>
      </dgm:t>
    </dgm:pt>
    <dgm:pt modelId="{7C5CF80A-5BD3-4989-93EC-2E1A06A8B05D}">
      <dgm:prSet/>
      <dgm:spPr/>
      <dgm:t>
        <a:bodyPr/>
        <a:lstStyle/>
        <a:p>
          <a:r>
            <a:rPr lang="uk-UA" noProof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Містично-магічна функція мови </a:t>
          </a:r>
        </a:p>
      </dgm:t>
    </dgm:pt>
    <dgm:pt modelId="{9BB80762-88F9-4407-AF27-CEB9439F5761}" type="parTrans" cxnId="{AF240826-72D3-4E66-9603-87DC2929FEEC}">
      <dgm:prSet/>
      <dgm:spPr/>
      <dgm:t>
        <a:bodyPr/>
        <a:lstStyle/>
        <a:p>
          <a:endParaRPr lang="ru-RU"/>
        </a:p>
      </dgm:t>
    </dgm:pt>
    <dgm:pt modelId="{29993188-F47F-4CA0-A00A-2D2A5FA91D2B}" type="sibTrans" cxnId="{AF240826-72D3-4E66-9603-87DC2929FEEC}">
      <dgm:prSet/>
      <dgm:spPr/>
      <dgm:t>
        <a:bodyPr/>
        <a:lstStyle/>
        <a:p>
          <a:endParaRPr lang="ru-RU"/>
        </a:p>
      </dgm:t>
    </dgm:pt>
    <dgm:pt modelId="{1B9423B1-52D6-4450-9C6E-D31A9208D2AD}">
      <dgm:prSet/>
      <dgm:spPr/>
      <dgm:t>
        <a:bodyPr/>
        <a:lstStyle/>
        <a:p>
          <a:r>
            <a:rPr lang="uk-UA" noProof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Лінгвосинергетика та прикладна лінгвістика</a:t>
          </a:r>
        </a:p>
      </dgm:t>
    </dgm:pt>
    <dgm:pt modelId="{8B7E11E1-6391-4323-89E8-39F4BD38E8A8}" type="parTrans" cxnId="{68EEBE34-DEA0-44D3-8FB8-D910CDBEE800}">
      <dgm:prSet/>
      <dgm:spPr/>
      <dgm:t>
        <a:bodyPr/>
        <a:lstStyle/>
        <a:p>
          <a:endParaRPr lang="ru-RU"/>
        </a:p>
      </dgm:t>
    </dgm:pt>
    <dgm:pt modelId="{2C2D9C9C-3F41-4DD8-80A3-448325CB9F9C}" type="sibTrans" cxnId="{68EEBE34-DEA0-44D3-8FB8-D910CDBEE800}">
      <dgm:prSet/>
      <dgm:spPr/>
      <dgm:t>
        <a:bodyPr/>
        <a:lstStyle/>
        <a:p>
          <a:endParaRPr lang="ru-RU"/>
        </a:p>
      </dgm:t>
    </dgm:pt>
    <dgm:pt modelId="{E996B49F-CC48-4278-A02C-093269B302BB}">
      <dgm:prSet/>
      <dgm:spPr/>
      <dgm:t>
        <a:bodyPr/>
        <a:lstStyle/>
        <a:p>
          <a:r>
            <a:rPr lang="uk-UA" noProof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Лінгвістична генологія і дискурсологія</a:t>
          </a:r>
          <a:endParaRPr lang="uk-UA" noProof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1FA28B-923D-4C51-B592-AA48FDBD3A63}" type="parTrans" cxnId="{4993771D-844D-47A5-9766-611055228069}">
      <dgm:prSet/>
      <dgm:spPr/>
      <dgm:t>
        <a:bodyPr/>
        <a:lstStyle/>
        <a:p>
          <a:endParaRPr lang="ru-RU"/>
        </a:p>
      </dgm:t>
    </dgm:pt>
    <dgm:pt modelId="{9E263D3E-7997-409B-9928-1F44FDFC7F4F}" type="sibTrans" cxnId="{4993771D-844D-47A5-9766-611055228069}">
      <dgm:prSet/>
      <dgm:spPr/>
      <dgm:t>
        <a:bodyPr/>
        <a:lstStyle/>
        <a:p>
          <a:endParaRPr lang="ru-RU"/>
        </a:p>
      </dgm:t>
    </dgm:pt>
    <dgm:pt modelId="{33DCE1BA-4AB7-402A-A798-92D1C6BD795B}">
      <dgm:prSet/>
      <dgm:spPr/>
      <dgm:t>
        <a:bodyPr/>
        <a:lstStyle/>
        <a:p>
          <a:r>
            <a:rPr lang="uk-UA" noProof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Комунікативна лінгвістика та лінгвістична прагматика</a:t>
          </a:r>
          <a:endParaRPr lang="uk-UA" noProof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A37BBB-DA57-4960-8AB5-719D9DD3427D}" type="parTrans" cxnId="{18B95215-A82B-4631-812C-371AB0A05C2E}">
      <dgm:prSet/>
      <dgm:spPr/>
      <dgm:t>
        <a:bodyPr/>
        <a:lstStyle/>
        <a:p>
          <a:endParaRPr lang="ru-RU"/>
        </a:p>
      </dgm:t>
    </dgm:pt>
    <dgm:pt modelId="{5C7ECAB7-4043-4C1B-B71E-A5DA65FB6D8F}" type="sibTrans" cxnId="{18B95215-A82B-4631-812C-371AB0A05C2E}">
      <dgm:prSet/>
      <dgm:spPr/>
      <dgm:t>
        <a:bodyPr/>
        <a:lstStyle/>
        <a:p>
          <a:endParaRPr lang="ru-RU"/>
        </a:p>
      </dgm:t>
    </dgm:pt>
    <dgm:pt modelId="{5E0CEE4B-0A94-4AD3-BEC0-70F4A0581E9C}" type="pres">
      <dgm:prSet presAssocID="{EF60F650-6C60-4E96-B7A8-EE26F8C3C57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CBDB052-801F-435E-8289-EAD48E336BDA}" type="pres">
      <dgm:prSet presAssocID="{62B355EF-FC83-46BE-9228-34627ED4D72D}" presName="parentText" presStyleLbl="node1" presStyleIdx="0" presStyleCnt="7" custLinFactNeighborX="39718" custLinFactNeighborY="-8172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25307EA-42DF-4C22-9725-C00BADA0F41F}" type="pres">
      <dgm:prSet presAssocID="{9074FEF0-01DA-4793-8AF3-33D9F8300847}" presName="spacer" presStyleCnt="0"/>
      <dgm:spPr/>
    </dgm:pt>
    <dgm:pt modelId="{A75E6B87-13E5-4FA3-8EF2-90E344A88743}" type="pres">
      <dgm:prSet presAssocID="{44B388AF-6EAD-41B1-BADB-CB7791ED7415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EDFAE59-4EEE-4C0A-B96B-03793270FAD6}" type="pres">
      <dgm:prSet presAssocID="{F105CC9D-7FFA-4869-8DD0-139D08DECD77}" presName="spacer" presStyleCnt="0"/>
      <dgm:spPr/>
    </dgm:pt>
    <dgm:pt modelId="{911B1E9D-654B-4BF4-80B6-5F1028E3FEB8}" type="pres">
      <dgm:prSet presAssocID="{DB70B493-184B-456E-A694-75278E894969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10803EE-2671-485C-B710-0320E4243EEF}" type="pres">
      <dgm:prSet presAssocID="{EB4509D8-9063-48A2-A3FD-211923F19C42}" presName="spacer" presStyleCnt="0"/>
      <dgm:spPr/>
    </dgm:pt>
    <dgm:pt modelId="{889D4748-2CB0-4FF7-9716-F763906438D0}" type="pres">
      <dgm:prSet presAssocID="{33DCE1BA-4AB7-402A-A798-92D1C6BD795B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C03FA17-9753-4B96-A9AA-B30B9CB6682E}" type="pres">
      <dgm:prSet presAssocID="{5C7ECAB7-4043-4C1B-B71E-A5DA65FB6D8F}" presName="spacer" presStyleCnt="0"/>
      <dgm:spPr/>
    </dgm:pt>
    <dgm:pt modelId="{B4DCFC12-1EED-4DA0-BB94-F5411ADD0180}" type="pres">
      <dgm:prSet presAssocID="{E996B49F-CC48-4278-A02C-093269B302BB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762D31-847E-4309-8FDF-24A86A1177C6}" type="pres">
      <dgm:prSet presAssocID="{9E263D3E-7997-409B-9928-1F44FDFC7F4F}" presName="spacer" presStyleCnt="0"/>
      <dgm:spPr/>
    </dgm:pt>
    <dgm:pt modelId="{E8395582-95C4-4D31-B672-F5F1F36046B8}" type="pres">
      <dgm:prSet presAssocID="{1B9423B1-52D6-4450-9C6E-D31A9208D2AD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CA135EE-0B47-449D-B6D2-BBE798B290D4}" type="pres">
      <dgm:prSet presAssocID="{2C2D9C9C-3F41-4DD8-80A3-448325CB9F9C}" presName="spacer" presStyleCnt="0"/>
      <dgm:spPr/>
    </dgm:pt>
    <dgm:pt modelId="{90DDFF78-BEF5-4B04-B329-8C8CE1DA2643}" type="pres">
      <dgm:prSet presAssocID="{7C5CF80A-5BD3-4989-93EC-2E1A06A8B05D}" presName="parentText" presStyleLbl="node1" presStyleIdx="6" presStyleCnt="7" custScaleY="113606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25104196-6C4E-4FE4-81EE-A6BF48681E6F}" type="presOf" srcId="{EF60F650-6C60-4E96-B7A8-EE26F8C3C576}" destId="{5E0CEE4B-0A94-4AD3-BEC0-70F4A0581E9C}" srcOrd="0" destOrd="0" presId="urn:microsoft.com/office/officeart/2005/8/layout/vList2"/>
    <dgm:cxn modelId="{DE983B2A-92EB-4A8F-8BD0-4ADC89F802B8}" type="presOf" srcId="{44B388AF-6EAD-41B1-BADB-CB7791ED7415}" destId="{A75E6B87-13E5-4FA3-8EF2-90E344A88743}" srcOrd="0" destOrd="0" presId="urn:microsoft.com/office/officeart/2005/8/layout/vList2"/>
    <dgm:cxn modelId="{D8154F00-2DF1-48FB-B8AB-04AC0C277D86}" srcId="{EF60F650-6C60-4E96-B7A8-EE26F8C3C576}" destId="{DB70B493-184B-456E-A694-75278E894969}" srcOrd="2" destOrd="0" parTransId="{D9467840-B888-4FF2-80DB-2B50876CA7C1}" sibTransId="{EB4509D8-9063-48A2-A3FD-211923F19C42}"/>
    <dgm:cxn modelId="{D5971649-E454-4F18-8ED4-60995C316510}" type="presOf" srcId="{1B9423B1-52D6-4450-9C6E-D31A9208D2AD}" destId="{E8395582-95C4-4D31-B672-F5F1F36046B8}" srcOrd="0" destOrd="0" presId="urn:microsoft.com/office/officeart/2005/8/layout/vList2"/>
    <dgm:cxn modelId="{68EEBE34-DEA0-44D3-8FB8-D910CDBEE800}" srcId="{EF60F650-6C60-4E96-B7A8-EE26F8C3C576}" destId="{1B9423B1-52D6-4450-9C6E-D31A9208D2AD}" srcOrd="5" destOrd="0" parTransId="{8B7E11E1-6391-4323-89E8-39F4BD38E8A8}" sibTransId="{2C2D9C9C-3F41-4DD8-80A3-448325CB9F9C}"/>
    <dgm:cxn modelId="{331BDB66-24E0-4112-8763-07118F81AC39}" type="presOf" srcId="{E996B49F-CC48-4278-A02C-093269B302BB}" destId="{B4DCFC12-1EED-4DA0-BB94-F5411ADD0180}" srcOrd="0" destOrd="0" presId="urn:microsoft.com/office/officeart/2005/8/layout/vList2"/>
    <dgm:cxn modelId="{5C28F5D8-8A29-4A49-B2C9-1DACCD8EFC56}" srcId="{EF60F650-6C60-4E96-B7A8-EE26F8C3C576}" destId="{44B388AF-6EAD-41B1-BADB-CB7791ED7415}" srcOrd="1" destOrd="0" parTransId="{D8B72173-3AEC-41DA-BC4D-5802A00F2255}" sibTransId="{F105CC9D-7FFA-4869-8DD0-139D08DECD77}"/>
    <dgm:cxn modelId="{4993771D-844D-47A5-9766-611055228069}" srcId="{EF60F650-6C60-4E96-B7A8-EE26F8C3C576}" destId="{E996B49F-CC48-4278-A02C-093269B302BB}" srcOrd="4" destOrd="0" parTransId="{BE1FA28B-923D-4C51-B592-AA48FDBD3A63}" sibTransId="{9E263D3E-7997-409B-9928-1F44FDFC7F4F}"/>
    <dgm:cxn modelId="{90629729-5DFA-4532-85DB-BE00CF941D6A}" type="presOf" srcId="{DB70B493-184B-456E-A694-75278E894969}" destId="{911B1E9D-654B-4BF4-80B6-5F1028E3FEB8}" srcOrd="0" destOrd="0" presId="urn:microsoft.com/office/officeart/2005/8/layout/vList2"/>
    <dgm:cxn modelId="{AF240826-72D3-4E66-9603-87DC2929FEEC}" srcId="{EF60F650-6C60-4E96-B7A8-EE26F8C3C576}" destId="{7C5CF80A-5BD3-4989-93EC-2E1A06A8B05D}" srcOrd="6" destOrd="0" parTransId="{9BB80762-88F9-4407-AF27-CEB9439F5761}" sibTransId="{29993188-F47F-4CA0-A00A-2D2A5FA91D2B}"/>
    <dgm:cxn modelId="{18B95215-A82B-4631-812C-371AB0A05C2E}" srcId="{EF60F650-6C60-4E96-B7A8-EE26F8C3C576}" destId="{33DCE1BA-4AB7-402A-A798-92D1C6BD795B}" srcOrd="3" destOrd="0" parTransId="{56A37BBB-DA57-4960-8AB5-719D9DD3427D}" sibTransId="{5C7ECAB7-4043-4C1B-B71E-A5DA65FB6D8F}"/>
    <dgm:cxn modelId="{72735124-B41C-46B7-B0EA-20B8A1A968E7}" type="presOf" srcId="{7C5CF80A-5BD3-4989-93EC-2E1A06A8B05D}" destId="{90DDFF78-BEF5-4B04-B329-8C8CE1DA2643}" srcOrd="0" destOrd="0" presId="urn:microsoft.com/office/officeart/2005/8/layout/vList2"/>
    <dgm:cxn modelId="{9D115D72-4A1A-4DB4-BD48-1E6C2DC2F725}" srcId="{EF60F650-6C60-4E96-B7A8-EE26F8C3C576}" destId="{62B355EF-FC83-46BE-9228-34627ED4D72D}" srcOrd="0" destOrd="0" parTransId="{98171F5D-DB79-4D14-8F1E-92197ED5B6FE}" sibTransId="{9074FEF0-01DA-4793-8AF3-33D9F8300847}"/>
    <dgm:cxn modelId="{377F95B1-0482-4F99-9867-A69C85287E45}" type="presOf" srcId="{33DCE1BA-4AB7-402A-A798-92D1C6BD795B}" destId="{889D4748-2CB0-4FF7-9716-F763906438D0}" srcOrd="0" destOrd="0" presId="urn:microsoft.com/office/officeart/2005/8/layout/vList2"/>
    <dgm:cxn modelId="{81F40391-4B32-437B-AAA8-103A6A4BBFEF}" type="presOf" srcId="{62B355EF-FC83-46BE-9228-34627ED4D72D}" destId="{3CBDB052-801F-435E-8289-EAD48E336BDA}" srcOrd="0" destOrd="0" presId="urn:microsoft.com/office/officeart/2005/8/layout/vList2"/>
    <dgm:cxn modelId="{ED472F91-C67F-4CAC-B468-5257C020787B}" type="presParOf" srcId="{5E0CEE4B-0A94-4AD3-BEC0-70F4A0581E9C}" destId="{3CBDB052-801F-435E-8289-EAD48E336BDA}" srcOrd="0" destOrd="0" presId="urn:microsoft.com/office/officeart/2005/8/layout/vList2"/>
    <dgm:cxn modelId="{6026FB68-F7F2-4571-BD2C-84BDD6DF8C90}" type="presParOf" srcId="{5E0CEE4B-0A94-4AD3-BEC0-70F4A0581E9C}" destId="{D25307EA-42DF-4C22-9725-C00BADA0F41F}" srcOrd="1" destOrd="0" presId="urn:microsoft.com/office/officeart/2005/8/layout/vList2"/>
    <dgm:cxn modelId="{086E89DC-80FE-45E3-9370-D54052157782}" type="presParOf" srcId="{5E0CEE4B-0A94-4AD3-BEC0-70F4A0581E9C}" destId="{A75E6B87-13E5-4FA3-8EF2-90E344A88743}" srcOrd="2" destOrd="0" presId="urn:microsoft.com/office/officeart/2005/8/layout/vList2"/>
    <dgm:cxn modelId="{63491517-2BB1-4250-8FEC-F8E5A3379A14}" type="presParOf" srcId="{5E0CEE4B-0A94-4AD3-BEC0-70F4A0581E9C}" destId="{3EDFAE59-4EEE-4C0A-B96B-03793270FAD6}" srcOrd="3" destOrd="0" presId="urn:microsoft.com/office/officeart/2005/8/layout/vList2"/>
    <dgm:cxn modelId="{A5CFFEB4-F414-47BA-91EF-C3D94EF0F664}" type="presParOf" srcId="{5E0CEE4B-0A94-4AD3-BEC0-70F4A0581E9C}" destId="{911B1E9D-654B-4BF4-80B6-5F1028E3FEB8}" srcOrd="4" destOrd="0" presId="urn:microsoft.com/office/officeart/2005/8/layout/vList2"/>
    <dgm:cxn modelId="{DDC0908C-9673-49CB-9C0B-359D1D34FD45}" type="presParOf" srcId="{5E0CEE4B-0A94-4AD3-BEC0-70F4A0581E9C}" destId="{610803EE-2671-485C-B710-0320E4243EEF}" srcOrd="5" destOrd="0" presId="urn:microsoft.com/office/officeart/2005/8/layout/vList2"/>
    <dgm:cxn modelId="{965852F0-9E63-458F-864A-685F2248515B}" type="presParOf" srcId="{5E0CEE4B-0A94-4AD3-BEC0-70F4A0581E9C}" destId="{889D4748-2CB0-4FF7-9716-F763906438D0}" srcOrd="6" destOrd="0" presId="urn:microsoft.com/office/officeart/2005/8/layout/vList2"/>
    <dgm:cxn modelId="{9064D485-DC55-435E-B4CB-B8758250255D}" type="presParOf" srcId="{5E0CEE4B-0A94-4AD3-BEC0-70F4A0581E9C}" destId="{CC03FA17-9753-4B96-A9AA-B30B9CB6682E}" srcOrd="7" destOrd="0" presId="urn:microsoft.com/office/officeart/2005/8/layout/vList2"/>
    <dgm:cxn modelId="{D36A81CA-B29B-44B1-88BA-06D3CEEABB61}" type="presParOf" srcId="{5E0CEE4B-0A94-4AD3-BEC0-70F4A0581E9C}" destId="{B4DCFC12-1EED-4DA0-BB94-F5411ADD0180}" srcOrd="8" destOrd="0" presId="urn:microsoft.com/office/officeart/2005/8/layout/vList2"/>
    <dgm:cxn modelId="{C44C99DC-7343-4BC6-99E6-AE47707EDD51}" type="presParOf" srcId="{5E0CEE4B-0A94-4AD3-BEC0-70F4A0581E9C}" destId="{6B762D31-847E-4309-8FDF-24A86A1177C6}" srcOrd="9" destOrd="0" presId="urn:microsoft.com/office/officeart/2005/8/layout/vList2"/>
    <dgm:cxn modelId="{932CB5DF-29D8-4E9B-AB2E-0BB75D6A8971}" type="presParOf" srcId="{5E0CEE4B-0A94-4AD3-BEC0-70F4A0581E9C}" destId="{E8395582-95C4-4D31-B672-F5F1F36046B8}" srcOrd="10" destOrd="0" presId="urn:microsoft.com/office/officeart/2005/8/layout/vList2"/>
    <dgm:cxn modelId="{D242CDCF-CED4-4054-9819-1B066E998513}" type="presParOf" srcId="{5E0CEE4B-0A94-4AD3-BEC0-70F4A0581E9C}" destId="{6CA135EE-0B47-449D-B6D2-BBE798B290D4}" srcOrd="11" destOrd="0" presId="urn:microsoft.com/office/officeart/2005/8/layout/vList2"/>
    <dgm:cxn modelId="{DE841B9C-3C8F-4A01-BE43-5B4946938D85}" type="presParOf" srcId="{5E0CEE4B-0A94-4AD3-BEC0-70F4A0581E9C}" destId="{90DDFF78-BEF5-4B04-B329-8C8CE1DA2643}" srcOrd="1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6C4563F-9EB8-4112-9829-CE8454A7EB7C}">
      <dsp:nvSpPr>
        <dsp:cNvPr id="0" name=""/>
        <dsp:cNvSpPr/>
      </dsp:nvSpPr>
      <dsp:spPr>
        <a:xfrm>
          <a:off x="0" y="408239"/>
          <a:ext cx="11223728" cy="1260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0008441-731F-4965-BB62-60E58A935DEA}">
      <dsp:nvSpPr>
        <dsp:cNvPr id="0" name=""/>
        <dsp:cNvSpPr/>
      </dsp:nvSpPr>
      <dsp:spPr>
        <a:xfrm>
          <a:off x="363415" y="161065"/>
          <a:ext cx="10671536" cy="629208"/>
        </a:xfrm>
        <a:prstGeom prst="roundRect">
          <a:avLst/>
        </a:prstGeo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6961" tIns="0" rIns="296961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«</a:t>
          </a:r>
          <a:r>
            <a:rPr lang="uk-UA" sz="2000" b="1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Універсальна граматика» </a:t>
          </a:r>
          <a:r>
            <a:rPr lang="uk-UA" sz="2000" b="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Арно і Ласло</a:t>
          </a:r>
          <a:endParaRPr lang="ru-RU" sz="2000" b="0" kern="1200" dirty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394130" y="191780"/>
        <a:ext cx="10610106" cy="567778"/>
      </dsp:txXfrm>
    </dsp:sp>
    <dsp:sp modelId="{BBFD9CB7-12A7-4917-AE76-92EA582BCCEA}">
      <dsp:nvSpPr>
        <dsp:cNvPr id="0" name=""/>
        <dsp:cNvSpPr/>
      </dsp:nvSpPr>
      <dsp:spPr>
        <a:xfrm>
          <a:off x="0" y="1093721"/>
          <a:ext cx="11223728" cy="1260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A9B2547-555A-4B86-AD82-A098A2C37169}">
      <dsp:nvSpPr>
        <dsp:cNvPr id="0" name=""/>
        <dsp:cNvSpPr/>
      </dsp:nvSpPr>
      <dsp:spPr>
        <a:xfrm>
          <a:off x="363411" y="863415"/>
          <a:ext cx="10681205" cy="606281"/>
        </a:xfrm>
        <a:prstGeom prst="roundRect">
          <a:avLst/>
        </a:prstGeo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6961" tIns="0" rIns="296961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b="1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Порівняльно-історична граматика»</a:t>
          </a:r>
          <a:r>
            <a:rPr lang="uk-UA" sz="20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(Ф.</a:t>
          </a:r>
          <a:r>
            <a:rPr lang="ru-RU" sz="20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 </a:t>
          </a:r>
          <a:r>
            <a:rPr lang="uk-UA" sz="20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Бопп, молодограматики, А.</a:t>
          </a:r>
          <a:r>
            <a:rPr lang="ru-RU" sz="20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 </a:t>
          </a:r>
          <a:r>
            <a:rPr lang="uk-UA" sz="20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Мей</a:t>
          </a:r>
          <a:r>
            <a:rPr lang="ru-RU" sz="20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є</a:t>
          </a:r>
          <a:r>
            <a:rPr lang="uk-UA" sz="20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);</a:t>
          </a:r>
          <a:endParaRPr lang="ru-RU" sz="2000" kern="1200" dirty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393007" y="893011"/>
        <a:ext cx="10622013" cy="547089"/>
      </dsp:txXfrm>
    </dsp:sp>
    <dsp:sp modelId="{CC7C4A69-091E-421E-833F-133549A57189}">
      <dsp:nvSpPr>
        <dsp:cNvPr id="0" name=""/>
        <dsp:cNvSpPr/>
      </dsp:nvSpPr>
      <dsp:spPr>
        <a:xfrm>
          <a:off x="0" y="1830299"/>
          <a:ext cx="11223728" cy="1260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B6B506-E6A8-4D87-B3F6-625CC11B7F5D}">
      <dsp:nvSpPr>
        <dsp:cNvPr id="0" name=""/>
        <dsp:cNvSpPr/>
      </dsp:nvSpPr>
      <dsp:spPr>
        <a:xfrm>
          <a:off x="363413" y="1546477"/>
          <a:ext cx="10676056" cy="788003"/>
        </a:xfrm>
        <a:prstGeom prst="roundRect">
          <a:avLst/>
        </a:prstGeo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6961" tIns="0" rIns="296961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ysClr val="window" lastClr="FFFFFF"/>
              </a:solidFill>
              <a:latin typeface="Corbel" panose="020B0503020204020204" pitchFamily="34" charset="0"/>
              <a:ea typeface="+mn-ea"/>
              <a:cs typeface="+mn-cs"/>
            </a:rPr>
            <a:t>«</a:t>
          </a:r>
          <a:r>
            <a:rPr lang="uk-UA" sz="2000" b="1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Яфетичне мовознавство» </a:t>
          </a:r>
          <a:r>
            <a:rPr lang="uk-UA" sz="2000" b="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М.</a:t>
          </a:r>
          <a:r>
            <a:rPr lang="ru-RU" sz="2000" b="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 </a:t>
          </a:r>
          <a:r>
            <a:rPr lang="uk-UA" sz="2000" b="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Марра</a:t>
          </a:r>
          <a:endParaRPr lang="ru-RU" sz="2000" b="0" kern="1200" dirty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401880" y="1584944"/>
        <a:ext cx="10599122" cy="711069"/>
      </dsp:txXfrm>
    </dsp:sp>
    <dsp:sp modelId="{3FC3A9D6-44A3-4246-8C8B-C24D89C406C4}">
      <dsp:nvSpPr>
        <dsp:cNvPr id="0" name=""/>
        <dsp:cNvSpPr/>
      </dsp:nvSpPr>
      <dsp:spPr>
        <a:xfrm>
          <a:off x="0" y="2584957"/>
          <a:ext cx="11223728" cy="1260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60DA52D-4558-41E7-BFAD-4D457A8676F7}">
      <dsp:nvSpPr>
        <dsp:cNvPr id="0" name=""/>
        <dsp:cNvSpPr/>
      </dsp:nvSpPr>
      <dsp:spPr>
        <a:xfrm>
          <a:off x="361996" y="2385939"/>
          <a:ext cx="10655176" cy="617403"/>
        </a:xfrm>
        <a:prstGeom prst="roundRect">
          <a:avLst/>
        </a:prstGeo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6961" tIns="0" rIns="296961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ysClr val="window" lastClr="FFFFFF"/>
              </a:solidFill>
              <a:latin typeface="Corbel" panose="020B0503020204020204" pitchFamily="34" charset="0"/>
              <a:ea typeface="+mn-ea"/>
              <a:cs typeface="+mn-cs"/>
            </a:rPr>
            <a:t>«</a:t>
          </a:r>
          <a:r>
            <a:rPr lang="uk-UA" sz="2000" b="1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Синхронічна лінгвістика» </a:t>
          </a:r>
          <a:r>
            <a:rPr lang="uk-UA" sz="20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Ф. де Соссюра</a:t>
          </a:r>
          <a:endParaRPr lang="ru-RU" sz="2000" kern="1200" dirty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392135" y="2416078"/>
        <a:ext cx="10594898" cy="557125"/>
      </dsp:txXfrm>
    </dsp:sp>
    <dsp:sp modelId="{5D4DC377-B602-4029-879D-A7BA011C4631}">
      <dsp:nvSpPr>
        <dsp:cNvPr id="0" name=""/>
        <dsp:cNvSpPr/>
      </dsp:nvSpPr>
      <dsp:spPr>
        <a:xfrm>
          <a:off x="0" y="3332666"/>
          <a:ext cx="11223728" cy="1260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F64705-F48F-4631-A91D-03893208D4B9}">
      <dsp:nvSpPr>
        <dsp:cNvPr id="0" name=""/>
        <dsp:cNvSpPr/>
      </dsp:nvSpPr>
      <dsp:spPr>
        <a:xfrm>
          <a:off x="363415" y="3071264"/>
          <a:ext cx="10693382" cy="668508"/>
        </a:xfrm>
        <a:prstGeom prst="roundRect">
          <a:avLst/>
        </a:prstGeo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6961" tIns="0" rIns="296961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ysClr val="window" lastClr="FFFFFF"/>
              </a:solidFill>
              <a:latin typeface="Corbel" panose="020B0503020204020204" pitchFamily="34" charset="0"/>
              <a:ea typeface="+mn-ea"/>
              <a:cs typeface="+mn-cs"/>
            </a:rPr>
            <a:t>«</a:t>
          </a:r>
          <a:r>
            <a:rPr lang="uk-UA" sz="2000" b="1" kern="1200" noProof="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Трансформаційно-</a:t>
          </a:r>
          <a:r>
            <a:rPr lang="uk-UA" sz="2000" b="1" kern="1200" noProof="0" dirty="0" err="1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породжувальна</a:t>
          </a:r>
          <a:r>
            <a:rPr lang="uk-UA" sz="2000" b="1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граматика</a:t>
          </a:r>
          <a:r>
            <a:rPr lang="uk-UA" sz="20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» Н.</a:t>
          </a:r>
          <a:r>
            <a:rPr lang="ru-RU" sz="20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 </a:t>
          </a:r>
          <a:r>
            <a:rPr lang="uk-UA" sz="20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Хомського;</a:t>
          </a:r>
          <a:endParaRPr lang="ru-RU" sz="2000" kern="1200" dirty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396049" y="3103898"/>
        <a:ext cx="10628114" cy="603240"/>
      </dsp:txXfrm>
    </dsp:sp>
    <dsp:sp modelId="{3FFC0280-1F76-4007-A44A-1045B7EEAEA9}">
      <dsp:nvSpPr>
        <dsp:cNvPr id="0" name=""/>
        <dsp:cNvSpPr/>
      </dsp:nvSpPr>
      <dsp:spPr>
        <a:xfrm>
          <a:off x="0" y="4038990"/>
          <a:ext cx="11223728" cy="1260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11965FF-1418-4AFB-86AF-478A70BA6520}">
      <dsp:nvSpPr>
        <dsp:cNvPr id="0" name=""/>
        <dsp:cNvSpPr/>
      </dsp:nvSpPr>
      <dsp:spPr>
        <a:xfrm>
          <a:off x="363415" y="3805748"/>
          <a:ext cx="10677156" cy="670667"/>
        </a:xfrm>
        <a:prstGeom prst="roundRect">
          <a:avLst/>
        </a:prstGeo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6961" tIns="0" rIns="296961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ysClr val="window" lastClr="FFFFFF"/>
              </a:solidFill>
              <a:latin typeface="Corbel" panose="020B0503020204020204" pitchFamily="34" charset="0"/>
              <a:ea typeface="+mn-ea"/>
              <a:cs typeface="+mn-cs"/>
            </a:rPr>
            <a:t>«</a:t>
          </a:r>
          <a:r>
            <a:rPr lang="uk-UA" sz="2000" b="1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Структурно-типологічна компаративістика</a:t>
          </a:r>
          <a:r>
            <a:rPr lang="uk-UA" sz="20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»  (Р.</a:t>
          </a:r>
          <a:r>
            <a:rPr lang="ru-RU" sz="20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 </a:t>
          </a:r>
          <a:r>
            <a:rPr lang="uk-UA" sz="20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Якобсон, О.</a:t>
          </a:r>
          <a:r>
            <a:rPr lang="ru-RU" sz="20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 </a:t>
          </a:r>
          <a:r>
            <a:rPr lang="uk-UA" sz="20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Семереньї,  В. Леман, </a:t>
          </a:r>
          <a:r>
            <a:rPr lang="uk-UA" sz="2000" kern="1200" noProof="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Т.Гамкрелідзе</a:t>
          </a:r>
          <a:r>
            <a:rPr lang="uk-UA" sz="20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 / В. Іванов)</a:t>
          </a:r>
          <a:endParaRPr lang="ru-RU" sz="2000" kern="1200" dirty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396154" y="3838487"/>
        <a:ext cx="10611678" cy="605189"/>
      </dsp:txXfrm>
    </dsp:sp>
    <dsp:sp modelId="{FEC5AC91-4762-47F1-8776-0466A03304F5}">
      <dsp:nvSpPr>
        <dsp:cNvPr id="0" name=""/>
        <dsp:cNvSpPr/>
      </dsp:nvSpPr>
      <dsp:spPr>
        <a:xfrm>
          <a:off x="0" y="4779535"/>
          <a:ext cx="11223728" cy="126000"/>
        </a:xfrm>
        <a:prstGeom prst="rect">
          <a:avLst/>
        </a:prstGeom>
        <a:solidFill>
          <a:sysClr val="window" lastClr="FFFFFF">
            <a:alpha val="90000"/>
            <a:hueOff val="0"/>
            <a:satOff val="0"/>
            <a:lumOff val="0"/>
            <a:alphaOff val="0"/>
          </a:sysClr>
        </a:solidFill>
        <a:ln w="25400" cap="flat" cmpd="sng" algn="ctr">
          <a:solidFill>
            <a:srgbClr val="3891A7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A056B56-0B33-4DF5-96E0-1E877E37C348}">
      <dsp:nvSpPr>
        <dsp:cNvPr id="0" name=""/>
        <dsp:cNvSpPr/>
      </dsp:nvSpPr>
      <dsp:spPr>
        <a:xfrm>
          <a:off x="363415" y="4572410"/>
          <a:ext cx="10674304" cy="617800"/>
        </a:xfrm>
        <a:prstGeom prst="roundRect">
          <a:avLst/>
        </a:prstGeom>
        <a:solidFill>
          <a:srgbClr val="3891A7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6961" tIns="0" rIns="296961" bIns="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000" kern="1200" dirty="0" smtClean="0">
              <a:solidFill>
                <a:sysClr val="window" lastClr="FFFFFF"/>
              </a:solidFill>
              <a:latin typeface="Corbel" panose="020B0503020204020204" pitchFamily="34" charset="0"/>
              <a:ea typeface="+mn-ea"/>
              <a:cs typeface="+mn-cs"/>
            </a:rPr>
            <a:t>«</a:t>
          </a:r>
          <a:r>
            <a:rPr lang="uk-UA" sz="2000" b="1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Ностратика та мовні макросім’ї</a:t>
          </a:r>
          <a:r>
            <a:rPr lang="uk-UA" sz="20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» (</a:t>
          </a:r>
          <a:r>
            <a:rPr lang="en-US" sz="20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X</a:t>
          </a:r>
          <a:r>
            <a:rPr lang="uk-UA" sz="20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. Педерсен, В.</a:t>
          </a:r>
          <a:r>
            <a:rPr lang="ru-RU" sz="20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 </a:t>
          </a:r>
          <a:r>
            <a:rPr lang="uk-UA" sz="2000" kern="1200" dirty="0" smtClean="0">
              <a:solidFill>
                <a:sysClr val="window" lastClr="FFFFFF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rPr>
            <a:t>Ілліч-Світич, А. Бомхард, С. Старостін) </a:t>
          </a:r>
          <a:endParaRPr lang="ru-RU" sz="2000" kern="1200" dirty="0">
            <a:solidFill>
              <a:sysClr val="window" lastClr="FFFFFF"/>
            </a:solidFill>
            <a:latin typeface="Times New Roman" panose="02020603050405020304" pitchFamily="18" charset="0"/>
            <a:ea typeface="+mn-ea"/>
            <a:cs typeface="Times New Roman" panose="02020603050405020304" pitchFamily="18" charset="0"/>
          </a:endParaRPr>
        </a:p>
      </dsp:txBody>
      <dsp:txXfrm>
        <a:off x="393574" y="4602569"/>
        <a:ext cx="10613986" cy="5574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1AB7377-69D9-472A-B2B1-93A533665B52}">
      <dsp:nvSpPr>
        <dsp:cNvPr id="0" name=""/>
        <dsp:cNvSpPr/>
      </dsp:nvSpPr>
      <dsp:spPr>
        <a:xfrm rot="5400000">
          <a:off x="-205737" y="331624"/>
          <a:ext cx="1371582" cy="9601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Завдання дисципліни</a:t>
          </a:r>
          <a:endParaRPr lang="ru-RU" sz="1400" kern="1200" dirty="0"/>
        </a:p>
      </dsp:txBody>
      <dsp:txXfrm rot="-5400000">
        <a:off x="1" y="605941"/>
        <a:ext cx="960107" cy="411475"/>
      </dsp:txXfrm>
    </dsp:sp>
    <dsp:sp modelId="{48142D92-711C-4A46-9791-CB43DDBE7576}">
      <dsp:nvSpPr>
        <dsp:cNvPr id="0" name=""/>
        <dsp:cNvSpPr/>
      </dsp:nvSpPr>
      <dsp:spPr>
        <a:xfrm rot="5400000">
          <a:off x="5169553" y="-4206095"/>
          <a:ext cx="1136600" cy="955549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3970" rIns="13970" bIns="13970" numCol="1" spcCol="1270" anchor="ctr" anchorCtr="0">
          <a:noAutofit/>
        </a:bodyPr>
        <a:lstStyle/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ознайомити здобувачів з новітніми галузями мовознавства;</a:t>
          </a:r>
          <a:endParaRPr lang="uk-UA" sz="2200" kern="1200" noProof="0" dirty="0"/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2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висвітлити студентам характеристику головних напрямів лінгвістики у новій парадигмі знання</a:t>
          </a:r>
          <a:r>
            <a:rPr lang="ru-RU" sz="22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;</a:t>
          </a:r>
          <a:endParaRPr lang="ru-RU" sz="2200" kern="1200" dirty="0"/>
        </a:p>
      </dsp:txBody>
      <dsp:txXfrm rot="-5400000">
        <a:off x="960107" y="58835"/>
        <a:ext cx="9500008" cy="1025632"/>
      </dsp:txXfrm>
    </dsp:sp>
    <dsp:sp modelId="{5F8C8412-1BB4-4658-9986-A370E7E98144}">
      <dsp:nvSpPr>
        <dsp:cNvPr id="0" name=""/>
        <dsp:cNvSpPr/>
      </dsp:nvSpPr>
      <dsp:spPr>
        <a:xfrm rot="5400000">
          <a:off x="-205737" y="1805468"/>
          <a:ext cx="1371582" cy="9601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Завдання дисципліни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2079785"/>
        <a:ext cx="960107" cy="411475"/>
      </dsp:txXfrm>
    </dsp:sp>
    <dsp:sp modelId="{895568C1-E36B-4BF2-9429-DDF31F53B69D}">
      <dsp:nvSpPr>
        <dsp:cNvPr id="0" name=""/>
        <dsp:cNvSpPr/>
      </dsp:nvSpPr>
      <dsp:spPr>
        <a:xfrm rot="5400000">
          <a:off x="5030430" y="-2732251"/>
          <a:ext cx="1414846" cy="955549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ознайомити студентів із категорійно-понятійним апаратом лінгвометодології, когнітивної лінгвістики, лінгвоконцептології, лінгвокультурології, теорії міжкультурної комунікації, лінгвістичної прагматики, комунікативної лінгвістик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и, </a:t>
          </a:r>
          <a:r>
            <a:rPr lang="uk-UA" sz="20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лінгвістичної</a:t>
          </a:r>
          <a:r>
            <a:rPr lang="ru-RU" sz="20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генології;</a:t>
          </a:r>
          <a:endParaRPr lang="ru-RU" sz="2000" kern="1200" dirty="0"/>
        </a:p>
      </dsp:txBody>
      <dsp:txXfrm rot="-5400000">
        <a:off x="960108" y="1407138"/>
        <a:ext cx="9486425" cy="1276712"/>
      </dsp:txXfrm>
    </dsp:sp>
    <dsp:sp modelId="{22770B69-697C-4410-8BB3-E9512B90541E}">
      <dsp:nvSpPr>
        <dsp:cNvPr id="0" name=""/>
        <dsp:cNvSpPr/>
      </dsp:nvSpPr>
      <dsp:spPr>
        <a:xfrm rot="5400000">
          <a:off x="-205737" y="3440224"/>
          <a:ext cx="1371582" cy="96010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lumMod val="5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Завдання дисципліни</a:t>
          </a:r>
          <a:endParaRPr lang="ru-RU" sz="1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-5400000">
        <a:off x="1" y="3714541"/>
        <a:ext cx="960107" cy="411475"/>
      </dsp:txXfrm>
    </dsp:sp>
    <dsp:sp modelId="{D3DF6B19-8DC9-4165-9535-8534BCF13AD7}">
      <dsp:nvSpPr>
        <dsp:cNvPr id="0" name=""/>
        <dsp:cNvSpPr/>
      </dsp:nvSpPr>
      <dsp:spPr>
        <a:xfrm rot="5400000">
          <a:off x="4869518" y="-1097495"/>
          <a:ext cx="1736670" cy="9555492"/>
        </a:xfrm>
        <a:prstGeom prst="round2Same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2700" rIns="12700" bIns="12700" numCol="1" spcCol="1270" anchor="ctr" anchorCtr="0">
          <a:noAutofit/>
        </a:bodyPr>
        <a:lstStyle/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навчити студентів аналізувати ключові проблеми та дискусійні питання лінгвістичних дисциплін у сучасній науковій парадигмі;</a:t>
          </a:r>
          <a:endParaRPr lang="uk-UA" sz="2000" kern="1200" noProof="0" dirty="0"/>
        </a:p>
        <a:p>
          <a:pPr marL="228600" lvl="1" indent="-228600" algn="l" defTabSz="8890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uk-UA" sz="20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висвітлити методологічні засади сучасного мовознавства, пізнавальні настанови, принципи і процедури дослідницької діяльності.</a:t>
          </a:r>
          <a:endParaRPr lang="uk-UA" sz="2000" kern="1200" noProof="0" dirty="0"/>
        </a:p>
      </dsp:txBody>
      <dsp:txXfrm rot="-5400000">
        <a:off x="960108" y="2896692"/>
        <a:ext cx="9470715" cy="15671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839845-45DF-4D75-9ED8-88E4733A91A7}">
      <dsp:nvSpPr>
        <dsp:cNvPr id="0" name=""/>
        <dsp:cNvSpPr/>
      </dsp:nvSpPr>
      <dsp:spPr>
        <a:xfrm>
          <a:off x="196269" y="0"/>
          <a:ext cx="3606479" cy="208480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glow rad="63500">
            <a:schemeClr val="accent5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kern="120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28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нові галузі та напрямки сучасної лінгвістики та їх онтологічні характеристики</a:t>
          </a:r>
          <a:endParaRPr lang="uk-UA" sz="2800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96269" y="0"/>
        <a:ext cx="3606479" cy="2084803"/>
      </dsp:txXfrm>
    </dsp:sp>
    <dsp:sp modelId="{F89FE6FF-964E-429D-B2CE-562ACB5FC88D}">
      <dsp:nvSpPr>
        <dsp:cNvPr id="0" name=""/>
        <dsp:cNvSpPr/>
      </dsp:nvSpPr>
      <dsp:spPr>
        <a:xfrm>
          <a:off x="7696913" y="16864"/>
          <a:ext cx="3503647" cy="21021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glow rad="63500">
            <a:schemeClr val="accent1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8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 основні категорії та поняття лінгвометодології, когнітивної лінгвістики, лінгвоконцептології, лінгвокультурології, теорії міжкультурної комунікації, лінгвістичної прагматики, комунікативної лінгвістики, лінгвістичної генології</a:t>
          </a:r>
          <a:endParaRPr lang="uk-UA" sz="1800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696913" y="16864"/>
        <a:ext cx="3503647" cy="2102188"/>
      </dsp:txXfrm>
    </dsp:sp>
    <dsp:sp modelId="{C1F1E974-531B-499C-8FD9-270129BF466E}">
      <dsp:nvSpPr>
        <dsp:cNvPr id="0" name=""/>
        <dsp:cNvSpPr/>
      </dsp:nvSpPr>
      <dsp:spPr>
        <a:xfrm>
          <a:off x="3967420" y="1392"/>
          <a:ext cx="3503647" cy="21021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glow rad="63500">
            <a:schemeClr val="accent1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8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панівні тенденції у сучасному світовому мовознавстві та перспективи його подальшого розвитку</a:t>
          </a:r>
          <a:endParaRPr lang="uk-UA" sz="2800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967420" y="1392"/>
        <a:ext cx="3503647" cy="2102188"/>
      </dsp:txXfrm>
    </dsp:sp>
    <dsp:sp modelId="{6EABF4B7-1D5C-4534-ACE7-7C6032845A10}">
      <dsp:nvSpPr>
        <dsp:cNvPr id="0" name=""/>
        <dsp:cNvSpPr/>
      </dsp:nvSpPr>
      <dsp:spPr>
        <a:xfrm>
          <a:off x="3848261" y="2455296"/>
          <a:ext cx="3503647" cy="21021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glow rad="63500">
            <a:schemeClr val="accent1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33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орієнтуватися у парадигмальному просторі сучасної науки про мову</a:t>
          </a:r>
          <a:endParaRPr lang="uk-UA" sz="3300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848261" y="2455296"/>
        <a:ext cx="3503647" cy="2102188"/>
      </dsp:txXfrm>
    </dsp:sp>
    <dsp:sp modelId="{0EB24D1C-CA1C-4CEC-AD47-07207B379893}">
      <dsp:nvSpPr>
        <dsp:cNvPr id="0" name=""/>
        <dsp:cNvSpPr/>
      </dsp:nvSpPr>
      <dsp:spPr>
        <a:xfrm>
          <a:off x="7701398" y="2446588"/>
          <a:ext cx="3503647" cy="21021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glow rad="63500">
            <a:schemeClr val="accent1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lvl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1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аналізувати ключові проблеми та </a:t>
          </a:r>
          <a:r>
            <a:rPr lang="uk-UA" sz="2100" kern="1200" noProof="0" dirty="0" err="1" smtClean="0">
              <a:latin typeface="Times New Roman" panose="02020603050405020304" pitchFamily="18" charset="0"/>
              <a:cs typeface="Times New Roman" panose="02020603050405020304" pitchFamily="18" charset="0"/>
            </a:rPr>
            <a:t>розв</a:t>
          </a:r>
          <a:r>
            <a:rPr lang="hy-AM" sz="21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՚</a:t>
          </a:r>
          <a:r>
            <a:rPr lang="uk-UA" sz="21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язувати дискусійні питання основних галузей сучасної лінгвістики; здійснювати самостійний аналіз актуальних мовознавчих проблем</a:t>
          </a:r>
          <a:endParaRPr lang="uk-UA" sz="2100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701398" y="2446588"/>
        <a:ext cx="3503647" cy="2102188"/>
      </dsp:txXfrm>
    </dsp:sp>
    <dsp:sp modelId="{B887213B-7268-418B-BEA0-CDE41DD6747C}">
      <dsp:nvSpPr>
        <dsp:cNvPr id="0" name=""/>
        <dsp:cNvSpPr/>
      </dsp:nvSpPr>
      <dsp:spPr>
        <a:xfrm>
          <a:off x="275766" y="2498817"/>
          <a:ext cx="3271461" cy="204414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glow rad="63500">
            <a:schemeClr val="accent1">
              <a:satMod val="175000"/>
              <a:alpha val="40000"/>
            </a:schemeClr>
          </a:glow>
        </a:effectLst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400" kern="1200" noProof="0" dirty="0" smtClean="0"/>
            <a:t> </a:t>
          </a:r>
          <a:r>
            <a:rPr lang="uk-UA" sz="2400" kern="1200" noProof="0" dirty="0" smtClean="0">
              <a:latin typeface="Times New Roman" panose="02020603050405020304" pitchFamily="18" charset="0"/>
              <a:cs typeface="Times New Roman" panose="02020603050405020304" pitchFamily="18" charset="0"/>
            </a:rPr>
            <a:t>основні пізнавальні настанови та принципи дослідницької діяльності у сучасному мовознавстві</a:t>
          </a:r>
          <a:endParaRPr lang="uk-UA" sz="2400" kern="1200" noProof="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75766" y="2498817"/>
        <a:ext cx="3271461" cy="204414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BDB052-801F-435E-8289-EAD48E336BDA}">
      <dsp:nvSpPr>
        <dsp:cNvPr id="0" name=""/>
        <dsp:cNvSpPr/>
      </dsp:nvSpPr>
      <dsp:spPr>
        <a:xfrm>
          <a:off x="0" y="0"/>
          <a:ext cx="10515600" cy="631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noProof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Лінгвометодологія і наукові парадигми сучасної лінгвістики</a:t>
          </a:r>
        </a:p>
      </dsp:txBody>
      <dsp:txXfrm>
        <a:off x="30842" y="30842"/>
        <a:ext cx="10453916" cy="570116"/>
      </dsp:txXfrm>
    </dsp:sp>
    <dsp:sp modelId="{A75E6B87-13E5-4FA3-8EF2-90E344A88743}">
      <dsp:nvSpPr>
        <dsp:cNvPr id="0" name=""/>
        <dsp:cNvSpPr/>
      </dsp:nvSpPr>
      <dsp:spPr>
        <a:xfrm>
          <a:off x="0" y="758937"/>
          <a:ext cx="10515600" cy="631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700" kern="12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uk-UA" sz="2700" kern="1200" noProof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Когнітивна та аксіологічна лінгвістика (лінгвконцептологія). </a:t>
          </a:r>
          <a:endParaRPr lang="uk-UA" sz="2700" kern="1200" noProof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842" y="789779"/>
        <a:ext cx="10453916" cy="570116"/>
      </dsp:txXfrm>
    </dsp:sp>
    <dsp:sp modelId="{911B1E9D-654B-4BF4-80B6-5F1028E3FEB8}">
      <dsp:nvSpPr>
        <dsp:cNvPr id="0" name=""/>
        <dsp:cNvSpPr/>
      </dsp:nvSpPr>
      <dsp:spPr>
        <a:xfrm>
          <a:off x="0" y="1468497"/>
          <a:ext cx="10515600" cy="631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noProof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Лінгвокультурологія і теорія міжкультурної комунікації</a:t>
          </a:r>
          <a:endParaRPr lang="uk-UA" sz="2700" kern="1200" noProof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842" y="1499339"/>
        <a:ext cx="10453916" cy="570116"/>
      </dsp:txXfrm>
    </dsp:sp>
    <dsp:sp modelId="{889D4748-2CB0-4FF7-9716-F763906438D0}">
      <dsp:nvSpPr>
        <dsp:cNvPr id="0" name=""/>
        <dsp:cNvSpPr/>
      </dsp:nvSpPr>
      <dsp:spPr>
        <a:xfrm>
          <a:off x="0" y="2178057"/>
          <a:ext cx="10515600" cy="631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noProof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Комунікативна лінгвістика та лінгвістична прагматика</a:t>
          </a:r>
          <a:endParaRPr lang="uk-UA" sz="2700" kern="1200" noProof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842" y="2208899"/>
        <a:ext cx="10453916" cy="570116"/>
      </dsp:txXfrm>
    </dsp:sp>
    <dsp:sp modelId="{B4DCFC12-1EED-4DA0-BB94-F5411ADD0180}">
      <dsp:nvSpPr>
        <dsp:cNvPr id="0" name=""/>
        <dsp:cNvSpPr/>
      </dsp:nvSpPr>
      <dsp:spPr>
        <a:xfrm>
          <a:off x="0" y="2887617"/>
          <a:ext cx="10515600" cy="631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noProof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Лінгвістична генологія і дискурсологія</a:t>
          </a:r>
          <a:endParaRPr lang="uk-UA" sz="2700" kern="1200" noProof="0" dirty="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0842" y="2918459"/>
        <a:ext cx="10453916" cy="570116"/>
      </dsp:txXfrm>
    </dsp:sp>
    <dsp:sp modelId="{E8395582-95C4-4D31-B672-F5F1F36046B8}">
      <dsp:nvSpPr>
        <dsp:cNvPr id="0" name=""/>
        <dsp:cNvSpPr/>
      </dsp:nvSpPr>
      <dsp:spPr>
        <a:xfrm>
          <a:off x="0" y="3597177"/>
          <a:ext cx="10515600" cy="631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noProof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Лінгвосинергетика та прикладна лінгвістика</a:t>
          </a:r>
        </a:p>
      </dsp:txBody>
      <dsp:txXfrm>
        <a:off x="30842" y="3628019"/>
        <a:ext cx="10453916" cy="570116"/>
      </dsp:txXfrm>
    </dsp:sp>
    <dsp:sp modelId="{90DDFF78-BEF5-4B04-B329-8C8CE1DA2643}">
      <dsp:nvSpPr>
        <dsp:cNvPr id="0" name=""/>
        <dsp:cNvSpPr/>
      </dsp:nvSpPr>
      <dsp:spPr>
        <a:xfrm>
          <a:off x="0" y="4306737"/>
          <a:ext cx="10515600" cy="7177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2700" kern="1200" noProof="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Містично-магічна функція мови </a:t>
          </a:r>
        </a:p>
      </dsp:txBody>
      <dsp:txXfrm>
        <a:off x="35038" y="4341775"/>
        <a:ext cx="10445524" cy="64768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E7A2-1227-48E4-9B4B-3483446CE2EE}" type="datetimeFigureOut">
              <a:rPr lang="uk-UA" smtClean="0"/>
              <a:t>24.05.2020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506E-26B7-4EA3-A2B1-756631331D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61498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E7A2-1227-48E4-9B4B-3483446CE2EE}" type="datetimeFigureOut">
              <a:rPr lang="uk-UA" smtClean="0"/>
              <a:t>24.05.2020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506E-26B7-4EA3-A2B1-756631331D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197050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E7A2-1227-48E4-9B4B-3483446CE2EE}" type="datetimeFigureOut">
              <a:rPr lang="uk-UA" smtClean="0"/>
              <a:t>24.05.2020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506E-26B7-4EA3-A2B1-756631331D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6539070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E7A2-1227-48E4-9B4B-3483446CE2EE}" type="datetimeFigureOut">
              <a:rPr lang="uk-UA" smtClean="0"/>
              <a:t>24.05.2020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506E-26B7-4EA3-A2B1-756631331D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2508090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E7A2-1227-48E4-9B4B-3483446CE2EE}" type="datetimeFigureOut">
              <a:rPr lang="uk-UA" smtClean="0"/>
              <a:t>24.05.2020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506E-26B7-4EA3-A2B1-756631331D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589690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E7A2-1227-48E4-9B4B-3483446CE2EE}" type="datetimeFigureOut">
              <a:rPr lang="uk-UA" smtClean="0"/>
              <a:t>24.05.2020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506E-26B7-4EA3-A2B1-756631331D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7270164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E7A2-1227-48E4-9B4B-3483446CE2EE}" type="datetimeFigureOut">
              <a:rPr lang="uk-UA" smtClean="0"/>
              <a:t>24.05.2020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506E-26B7-4EA3-A2B1-756631331D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6158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E7A2-1227-48E4-9B4B-3483446CE2EE}" type="datetimeFigureOut">
              <a:rPr lang="uk-UA" smtClean="0"/>
              <a:t>24.05.2020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506E-26B7-4EA3-A2B1-756631331D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64725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E7A2-1227-48E4-9B4B-3483446CE2EE}" type="datetimeFigureOut">
              <a:rPr lang="uk-UA" smtClean="0"/>
              <a:t>24.05.2020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506E-26B7-4EA3-A2B1-756631331D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245677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E7A2-1227-48E4-9B4B-3483446CE2EE}" type="datetimeFigureOut">
              <a:rPr lang="uk-UA" smtClean="0"/>
              <a:t>24.05.2020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506E-26B7-4EA3-A2B1-756631331D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0074872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BE7A2-1227-48E4-9B4B-3483446CE2EE}" type="datetimeFigureOut">
              <a:rPr lang="uk-UA" smtClean="0"/>
              <a:t>24.05.2020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4506E-26B7-4EA3-A2B1-756631331D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085701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BE7A2-1227-48E4-9B4B-3483446CE2EE}" type="datetimeFigureOut">
              <a:rPr lang="uk-UA" smtClean="0"/>
              <a:t>24.05.2020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4506E-26B7-4EA3-A2B1-756631331D68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8985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783771"/>
            <a:ext cx="9144000" cy="2075543"/>
          </a:xfrm>
          <a:solidFill>
            <a:schemeClr val="accent1">
              <a:lumMod val="60000"/>
              <a:lumOff val="40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  <a:scene3d>
            <a:camera prst="isometricOffAxis1Right"/>
            <a:lightRig rig="threePt" dir="t"/>
          </a:scene3d>
        </p:spPr>
        <p:txBody>
          <a:bodyPr>
            <a:normAutofit/>
          </a:bodyPr>
          <a:lstStyle/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 лінгвістичні наукові парадигми</a:t>
            </a:r>
            <a:endParaRPr lang="uk-UA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43209" y="3565048"/>
            <a:ext cx="3233362" cy="2980896"/>
          </a:xfrm>
          <a:prstGeom prst="rect">
            <a:avLst/>
          </a:prstGeom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6516914" y="5856513"/>
            <a:ext cx="5457372" cy="68943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 vert="horz" lIns="91440" tIns="45720" rIns="91440" bIns="45720" rtlCol="0" anchor="b">
            <a:normAutofit fontScale="85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uk-UA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икладач – доцент Ірина Гайдаєнко</a:t>
            </a:r>
            <a:endParaRPr lang="uk-UA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55761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01536"/>
          </a:xfrm>
        </p:spPr>
        <p:txBody>
          <a:bodyPr>
            <a:normAutofit fontScale="90000"/>
          </a:bodyPr>
          <a:lstStyle/>
          <a:p>
            <a:r>
              <a:rPr lang="uk-UA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Виділення мовознавчих парадигм у </a:t>
            </a:r>
            <a:r>
              <a:rPr lang="uk-UA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діахронії</a:t>
            </a:r>
            <a:r>
              <a:rPr lang="uk-UA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2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i="1" dirty="0">
                <a:latin typeface="Corbel" panose="020B0503020204020204" pitchFamily="34" charset="0"/>
              </a:rPr>
              <a:t>Історія європейської лінгвістичної науки, як зміна або чергування «наукових парадигм»(</a:t>
            </a:r>
            <a:r>
              <a:rPr lang="uk-UA" sz="2400" i="1" dirty="0" err="1">
                <a:latin typeface="Corbel" panose="020B0503020204020204" pitchFamily="34" charset="0"/>
              </a:rPr>
              <a:t>Т.Ганкрелідзе</a:t>
            </a:r>
            <a:r>
              <a:rPr lang="uk-UA" sz="2400" i="1" dirty="0">
                <a:latin typeface="Corbel" panose="020B0503020204020204" pitchFamily="34" charset="0"/>
              </a:rPr>
              <a:t>):</a:t>
            </a:r>
            <a:endParaRPr lang="uk-UA" dirty="0"/>
          </a:p>
        </p:txBody>
      </p:sp>
      <p:graphicFrame>
        <p:nvGraphicFramePr>
          <p:cNvPr id="4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05879309"/>
              </p:ext>
            </p:extLst>
          </p:nvPr>
        </p:nvGraphicFramePr>
        <p:xfrm>
          <a:off x="474786" y="1366663"/>
          <a:ext cx="11223728" cy="532442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44069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86304"/>
          </a:xfrm>
          <a:solidFill>
            <a:schemeClr val="accent3">
              <a:lumMod val="40000"/>
              <a:lumOff val="60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r>
              <a:rPr lang="ru-RU" sz="3200" b="1" i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7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Здобувачі матимуть змогу </a:t>
            </a:r>
            <a:r>
              <a:rPr lang="uk-UA" sz="27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ознайомитися з головними напрямами і тенденціями світового мовознавства з огляду на сучасний парадигмальний простір гуманітарного знання</a:t>
            </a:r>
            <a:endParaRPr lang="uk-UA" sz="27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2830148"/>
              </p:ext>
            </p:extLst>
          </p:nvPr>
        </p:nvGraphicFramePr>
        <p:xfrm>
          <a:off x="838200" y="1567543"/>
          <a:ext cx="10515600" cy="460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24321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19315"/>
            <a:ext cx="10515600" cy="1320800"/>
          </a:xfrm>
          <a:solidFill>
            <a:schemeClr val="accent1">
              <a:lumMod val="40000"/>
              <a:lumOff val="60000"/>
            </a:schemeClr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algn="ctr"/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Що ми очікуємо від навчання </a:t>
            </a:r>
            <a:b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(будемо знати, розуміти, вміти):</a:t>
            </a:r>
            <a:br>
              <a:rPr lang="uk-UA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uk-UA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1638634"/>
              </p:ext>
            </p:extLst>
          </p:nvPr>
        </p:nvGraphicFramePr>
        <p:xfrm>
          <a:off x="435429" y="1843314"/>
          <a:ext cx="11335657" cy="455748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910792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88686"/>
            <a:ext cx="10515600" cy="798286"/>
          </a:xfrm>
          <a:solidFill>
            <a:schemeClr val="accent1">
              <a:lumMod val="40000"/>
              <a:lumOff val="60000"/>
            </a:schemeClr>
          </a:solidFill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 algn="ctr"/>
            <a:r>
              <a:rPr lang="uk-UA" sz="28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</a:t>
            </a:r>
            <a:r>
              <a:rPr lang="uk-UA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питання, що розглядаються </a:t>
            </a:r>
            <a:br>
              <a:rPr lang="uk-UA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процесі вивчення дисципліни</a:t>
            </a:r>
            <a:endParaRPr lang="uk-UA" sz="2800" b="1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6959208"/>
              </p:ext>
            </p:extLst>
          </p:nvPr>
        </p:nvGraphicFramePr>
        <p:xfrm>
          <a:off x="838200" y="1103085"/>
          <a:ext cx="10515600" cy="50738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864098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462189"/>
          </a:xfrm>
          <a:solidFill>
            <a:schemeClr val="accent1">
              <a:lumMod val="40000"/>
              <a:lumOff val="60000"/>
            </a:schemeClr>
          </a:solidFill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pPr algn="ctr"/>
            <a:r>
              <a:rPr lang="uk-UA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Основна література до курсу</a:t>
            </a:r>
            <a:endParaRPr lang="uk-UA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4799" y="957943"/>
            <a:ext cx="11538858" cy="5718628"/>
          </a:xfr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</a:effectLst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Загнітко А.П. </a:t>
            </a:r>
            <a:r>
              <a:rPr lang="uk-UA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Сучасні лінгвістичні теорії : монографія. Вид. 2-ге, випр. і доп. Донецьк : ТОВ „Юго-</a:t>
            </a:r>
            <a:r>
              <a:rPr lang="uk-UA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Восток</a:t>
            </a:r>
            <a:r>
              <a:rPr lang="uk-UA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uk-UA" sz="2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Лтд</a:t>
            </a:r>
            <a:r>
              <a:rPr lang="uk-UA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”, 2007. 219 с.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Селіванова О. </a:t>
            </a:r>
            <a:r>
              <a:rPr lang="uk-UA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Сучасна лінгвістика : термінологічна енциклопедія. Полтава : Довкілля-К, 2006. 716 с.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Селіванова О.О. </a:t>
            </a:r>
            <a:r>
              <a:rPr lang="uk-UA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Сучасна лінгвістика: напрями та проблеми : підручник.  Полтава : Довкілля-К, 2008. 712 с.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uk-UA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Бацевич Ф. С.</a:t>
            </a:r>
            <a:r>
              <a:rPr lang="uk-UA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Основи комунікативної лінгвістики: підручник. К.: Академія, 2004.344 с.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Бацевич Ф. С. </a:t>
            </a:r>
            <a:r>
              <a:rPr lang="uk-UA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Філософія мови: Історія лінгвофілософських учень : [підручник]. К. : Академія, 2008. 240 с.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Бацевич Ф. С. </a:t>
            </a:r>
            <a:r>
              <a:rPr lang="uk-UA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Нариси з лінгвістичної прагматики: монографія. Львів : ПАІС, 2010.336с.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3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Скаб М. С. </a:t>
            </a:r>
            <a:r>
              <a:rPr lang="uk-UA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Шляхи і методи дослідження української мови як найважливішого засобу вираження ментальності українців </a:t>
            </a:r>
            <a:r>
              <a:rPr lang="uk-UA" sz="23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// Проблеми історії та культури української мови : зб. наук. праць.</a:t>
            </a:r>
            <a:r>
              <a:rPr lang="uk-UA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Чернівці : Рута, 1995.  С. 16–24. 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uk-UA" sz="23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Бацевич </a:t>
            </a:r>
            <a:r>
              <a:rPr lang="uk-UA" sz="23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 С. </a:t>
            </a:r>
            <a:r>
              <a:rPr lang="uk-UA" sz="2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Вступ до лінгвістичної </a:t>
            </a:r>
            <a:r>
              <a:rPr lang="uk-UA" sz="23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генології</a:t>
            </a:r>
            <a:r>
              <a:rPr lang="uk-UA" sz="23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навчальний посібник. К. : Видавничий центр «Академія», 2006. 248 с.</a:t>
            </a:r>
          </a:p>
        </p:txBody>
      </p:sp>
    </p:spTree>
    <p:extLst>
      <p:ext uri="{BB962C8B-B14F-4D97-AF65-F5344CB8AC3E}">
        <p14:creationId xmlns:p14="http://schemas.microsoft.com/office/powerpoint/2010/main" val="233058755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</TotalTime>
  <Words>502</Words>
  <Application>Microsoft Office PowerPoint</Application>
  <PresentationFormat>Широкоэкранный</PresentationFormat>
  <Paragraphs>43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Corbel</vt:lpstr>
      <vt:lpstr>Times New Roman</vt:lpstr>
      <vt:lpstr>Wingdings</vt:lpstr>
      <vt:lpstr>Тема Office</vt:lpstr>
      <vt:lpstr>Сучасні лінгвістичні наукові парадигми</vt:lpstr>
      <vt:lpstr>Виділення мовознавчих парадигм у діахронії Історія європейської лінгвістичної науки, як зміна або чергування «наукових парадигм»(Т.Ганкрелідзе):</vt:lpstr>
      <vt:lpstr> Здобувачі матимуть змогу ознайомитися з головними напрямами і тенденціями світового мовознавства з огляду на сучасний парадигмальний простір гуманітарного знання</vt:lpstr>
      <vt:lpstr> Що ми очікуємо від навчання  (будемо знати, розуміти, вміти): </vt:lpstr>
      <vt:lpstr>Основні питання, що розглядаються  у процесі вивчення дисципліни</vt:lpstr>
      <vt:lpstr>Основна література до курсу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Сучасні лінгвістичні наукові парадигми </dc:title>
  <dc:creator>Lenovo</dc:creator>
  <cp:lastModifiedBy>Lenovo</cp:lastModifiedBy>
  <cp:revision>21</cp:revision>
  <dcterms:created xsi:type="dcterms:W3CDTF">2020-05-23T14:50:49Z</dcterms:created>
  <dcterms:modified xsi:type="dcterms:W3CDTF">2020-05-24T11:26:47Z</dcterms:modified>
</cp:coreProperties>
</file>